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1.bin" ContentType="audi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4" r:id="rId1"/>
    <p:sldMasterId id="2147483667" r:id="rId2"/>
    <p:sldMasterId id="2147483680" r:id="rId3"/>
  </p:sldMasterIdLst>
  <p:notesMasterIdLst>
    <p:notesMasterId r:id="rId16"/>
  </p:notesMasterIdLst>
  <p:sldIdLst>
    <p:sldId id="256" r:id="rId4"/>
    <p:sldId id="263" r:id="rId5"/>
    <p:sldId id="261" r:id="rId6"/>
    <p:sldId id="258" r:id="rId7"/>
    <p:sldId id="260" r:id="rId8"/>
    <p:sldId id="262" r:id="rId9"/>
    <p:sldId id="265" r:id="rId10"/>
    <p:sldId id="266" r:id="rId11"/>
    <p:sldId id="267" r:id="rId12"/>
    <p:sldId id="259" r:id="rId13"/>
    <p:sldId id="264" r:id="rId14"/>
    <p:sldId id="272" r:id="rId15"/>
  </p:sldIdLst>
  <p:sldSz cx="9144000" cy="6858000" type="screen4x3"/>
  <p:notesSz cx="6858000" cy="9144000"/>
  <p:embeddedFontLst>
    <p:embeddedFont>
      <p:font typeface="Comic Sans MS" panose="030F0702030302020204" pitchFamily="66" charset="0"/>
      <p:regular r:id="rId17"/>
      <p:bold r:id="rId18"/>
      <p:italic r:id="rId19"/>
      <p:boldItalic r:id="rId20"/>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63"/>
    <a:srgbClr val="F4F4F4"/>
    <a:srgbClr val="B477F7"/>
    <a:srgbClr val="F759DE"/>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9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21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21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9FF182D-7278-49AC-986C-B6A0F1B6DE4D}" type="slidenum">
              <a:rPr lang="en-US" altLang="en-US"/>
              <a:pPr/>
              <a:t>‹#›</a:t>
            </a:fld>
            <a:endParaRPr lang="en-US" altLang="en-US"/>
          </a:p>
        </p:txBody>
      </p:sp>
    </p:spTree>
    <p:extLst>
      <p:ext uri="{BB962C8B-B14F-4D97-AF65-F5344CB8AC3E}">
        <p14:creationId xmlns:p14="http://schemas.microsoft.com/office/powerpoint/2010/main" val="4182098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713D25-0D2B-4617-9D9D-BCFAD824D5C9}" type="slidenum">
              <a:rPr lang="en-US" altLang="en-US"/>
              <a:pPr/>
              <a:t>1</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353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125975-663B-4121-BBAF-FF82D18CA4D4}" type="slidenum">
              <a:rPr lang="en-US" altLang="en-US"/>
              <a:pPr/>
              <a:t>10</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4444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9A7328-66EC-47A5-8ED2-98BA24AF60DD}" type="slidenum">
              <a:rPr lang="en-US" altLang="en-US"/>
              <a:pPr/>
              <a:t>11</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85018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C57F16-38D0-494F-B2CE-3CABE40BAD0F}" type="slidenum">
              <a:rPr lang="en-US" altLang="en-US"/>
              <a:pPr/>
              <a:t>12</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6727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DDB0BE-E210-4CDD-B0EB-F7F793362180}" type="slidenum">
              <a:rPr lang="en-US" altLang="en-US"/>
              <a:pPr/>
              <a:t>2</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7624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3D290C-4D06-454D-864C-8557C06389C3}" type="slidenum">
              <a:rPr lang="en-US" altLang="en-US"/>
              <a:pPr/>
              <a:t>3</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2028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05A056-986A-4257-A71A-72FA5D09BA5B}" type="slidenum">
              <a:rPr lang="en-US" altLang="en-US"/>
              <a:pPr/>
              <a:t>4</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7475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554F1F-1F0D-40A9-A017-EA19DD4438BC}" type="slidenum">
              <a:rPr lang="en-US" altLang="en-US"/>
              <a:pPr/>
              <a:t>5</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2207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7847D8-105E-4DA2-8994-BEDF7A8C8D1B}" type="slidenum">
              <a:rPr lang="en-US" altLang="en-US"/>
              <a:pPr/>
              <a:t>6</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1395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10D3DC-5241-4F6C-AFD7-2C0BCFD38075}" type="slidenum">
              <a:rPr lang="en-US" altLang="en-US"/>
              <a:pPr/>
              <a:t>7</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1349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3AE334-D83B-4B8F-B2E3-D8FC94C9AFED}" type="slidenum">
              <a:rPr lang="en-US" altLang="en-US"/>
              <a:pPr/>
              <a:t>8</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5078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5A00D6-FCD8-4383-A9D2-735D7395BEBA}" type="slidenum">
              <a:rPr lang="en-US" altLang="en-US"/>
              <a:pPr/>
              <a:t>9</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6392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grpSp>
      <p:sp>
        <p:nvSpPr>
          <p:cNvPr id="48140" name="Rectangle 12"/>
          <p:cNvSpPr>
            <a:spLocks noGrp="1" noChangeArrowheads="1"/>
          </p:cNvSpPr>
          <p:nvPr>
            <p:ph type="ctrTitle"/>
          </p:nvPr>
        </p:nvSpPr>
        <p:spPr>
          <a:xfrm>
            <a:off x="685800" y="1219200"/>
            <a:ext cx="7772400" cy="1933575"/>
          </a:xfrm>
        </p:spPr>
        <p:txBody>
          <a:bodyPr anchor="b"/>
          <a:lstStyle>
            <a:lvl1pPr algn="r">
              <a:defRPr sz="5700"/>
            </a:lvl1pPr>
          </a:lstStyle>
          <a:p>
            <a:pPr lvl="0"/>
            <a:r>
              <a:rPr lang="en-US" noProof="0"/>
              <a:t>Click to edit Master title style</a:t>
            </a:r>
          </a:p>
        </p:txBody>
      </p:sp>
      <p:sp>
        <p:nvSpPr>
          <p:cNvPr id="4814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i="1"/>
            </a:lvl1pPr>
          </a:lstStyle>
          <a:p>
            <a:pPr lvl="0"/>
            <a:r>
              <a:rPr lang="en-US" noProof="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r>
              <a:rPr lang="en-US"/>
              <a:t>2006</a:t>
            </a:r>
          </a:p>
        </p:txBody>
      </p:sp>
      <p:sp>
        <p:nvSpPr>
          <p:cNvPr id="12" name="Rectangle 10"/>
          <p:cNvSpPr>
            <a:spLocks noGrp="1" noChangeArrowheads="1"/>
          </p:cNvSpPr>
          <p:nvPr>
            <p:ph type="ftr" sz="quarter" idx="11"/>
          </p:nvPr>
        </p:nvSpPr>
        <p:spPr/>
        <p:txBody>
          <a:bodyPr/>
          <a:lstStyle>
            <a:lvl1pPr>
              <a:defRPr/>
            </a:lvl1pPr>
          </a:lstStyle>
          <a:p>
            <a:pPr>
              <a:defRPr/>
            </a:pPr>
            <a:r>
              <a:rPr lang="en-US"/>
              <a:t>Teresa Scar</a:t>
            </a:r>
          </a:p>
        </p:txBody>
      </p:sp>
      <p:sp>
        <p:nvSpPr>
          <p:cNvPr id="13" name="Rectangle 11"/>
          <p:cNvSpPr>
            <a:spLocks noGrp="1" noChangeArrowheads="1"/>
          </p:cNvSpPr>
          <p:nvPr>
            <p:ph type="sldNum" sz="quarter" idx="12"/>
          </p:nvPr>
        </p:nvSpPr>
        <p:spPr/>
        <p:txBody>
          <a:bodyPr/>
          <a:lstStyle>
            <a:lvl1pPr>
              <a:defRPr/>
            </a:lvl1pPr>
          </a:lstStyle>
          <a:p>
            <a:fld id="{1C34E8F8-36B5-4A3D-A19A-213661F9FFCC}" type="slidenum">
              <a:rPr lang="en-US" altLang="en-US"/>
              <a:pPr/>
              <a:t>‹#›</a:t>
            </a:fld>
            <a:endParaRPr lang="en-US" altLang="en-US"/>
          </a:p>
        </p:txBody>
      </p:sp>
    </p:spTree>
    <p:extLst>
      <p:ext uri="{BB962C8B-B14F-4D97-AF65-F5344CB8AC3E}">
        <p14:creationId xmlns:p14="http://schemas.microsoft.com/office/powerpoint/2010/main" val="1522427603"/>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2006</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6" name="Rectangle 11"/>
          <p:cNvSpPr>
            <a:spLocks noGrp="1" noChangeArrowheads="1"/>
          </p:cNvSpPr>
          <p:nvPr>
            <p:ph type="sldNum" sz="quarter" idx="12"/>
          </p:nvPr>
        </p:nvSpPr>
        <p:spPr>
          <a:ln/>
        </p:spPr>
        <p:txBody>
          <a:bodyPr/>
          <a:lstStyle>
            <a:lvl1pPr>
              <a:defRPr/>
            </a:lvl1pPr>
          </a:lstStyle>
          <a:p>
            <a:fld id="{F123DF62-E9A4-48EE-A165-45184D321FCC}" type="slidenum">
              <a:rPr lang="en-US" altLang="en-US"/>
              <a:pPr/>
              <a:t>‹#›</a:t>
            </a:fld>
            <a:endParaRPr lang="en-US" altLang="en-US"/>
          </a:p>
        </p:txBody>
      </p:sp>
    </p:spTree>
    <p:extLst>
      <p:ext uri="{BB962C8B-B14F-4D97-AF65-F5344CB8AC3E}">
        <p14:creationId xmlns:p14="http://schemas.microsoft.com/office/powerpoint/2010/main" val="4053927022"/>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2006</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6" name="Rectangle 11"/>
          <p:cNvSpPr>
            <a:spLocks noGrp="1" noChangeArrowheads="1"/>
          </p:cNvSpPr>
          <p:nvPr>
            <p:ph type="sldNum" sz="quarter" idx="12"/>
          </p:nvPr>
        </p:nvSpPr>
        <p:spPr>
          <a:ln/>
        </p:spPr>
        <p:txBody>
          <a:bodyPr/>
          <a:lstStyle>
            <a:lvl1pPr>
              <a:defRPr/>
            </a:lvl1pPr>
          </a:lstStyle>
          <a:p>
            <a:fld id="{9CE2FC39-9654-4A8C-87D1-2C79D42881A8}" type="slidenum">
              <a:rPr lang="en-US" altLang="en-US"/>
              <a:pPr/>
              <a:t>‹#›</a:t>
            </a:fld>
            <a:endParaRPr lang="en-US" altLang="en-US"/>
          </a:p>
        </p:txBody>
      </p:sp>
    </p:spTree>
    <p:extLst>
      <p:ext uri="{BB962C8B-B14F-4D97-AF65-F5344CB8AC3E}">
        <p14:creationId xmlns:p14="http://schemas.microsoft.com/office/powerpoint/2010/main" val="3606507554"/>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30725"/>
          </a:xfrm>
        </p:spPr>
        <p:txBody>
          <a:bodyPr/>
          <a:lstStyle/>
          <a:p>
            <a:pPr lvl="0"/>
            <a:endParaRPr lang="en-US" noProof="0"/>
          </a:p>
        </p:txBody>
      </p:sp>
      <p:sp>
        <p:nvSpPr>
          <p:cNvPr id="5" name="Rectangle 9"/>
          <p:cNvSpPr>
            <a:spLocks noGrp="1" noChangeArrowheads="1"/>
          </p:cNvSpPr>
          <p:nvPr>
            <p:ph type="dt" sz="half" idx="10"/>
          </p:nvPr>
        </p:nvSpPr>
        <p:spPr>
          <a:ln/>
        </p:spPr>
        <p:txBody>
          <a:bodyPr/>
          <a:lstStyle>
            <a:lvl1pPr>
              <a:defRPr/>
            </a:lvl1pPr>
          </a:lstStyle>
          <a:p>
            <a:pPr>
              <a:defRPr/>
            </a:pPr>
            <a:r>
              <a:rPr lang="en-US"/>
              <a:t>2006</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7" name="Rectangle 11"/>
          <p:cNvSpPr>
            <a:spLocks noGrp="1" noChangeArrowheads="1"/>
          </p:cNvSpPr>
          <p:nvPr>
            <p:ph type="sldNum" sz="quarter" idx="12"/>
          </p:nvPr>
        </p:nvSpPr>
        <p:spPr>
          <a:ln/>
        </p:spPr>
        <p:txBody>
          <a:bodyPr/>
          <a:lstStyle>
            <a:lvl1pPr>
              <a:defRPr/>
            </a:lvl1pPr>
          </a:lstStyle>
          <a:p>
            <a:fld id="{DF28D970-D483-4A25-9D9F-8CC232F1EAE4}" type="slidenum">
              <a:rPr lang="en-US" altLang="en-US"/>
              <a:pPr/>
              <a:t>‹#›</a:t>
            </a:fld>
            <a:endParaRPr lang="en-US" altLang="en-US"/>
          </a:p>
        </p:txBody>
      </p:sp>
    </p:spTree>
    <p:extLst>
      <p:ext uri="{BB962C8B-B14F-4D97-AF65-F5344CB8AC3E}">
        <p14:creationId xmlns:p14="http://schemas.microsoft.com/office/powerpoint/2010/main" val="3985577321"/>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A91BDEB-85F8-41EC-B828-1DC8E0656DEE}" type="slidenum">
              <a:rPr lang="en-US" altLang="en-US"/>
              <a:pPr/>
              <a:t>‹#›</a:t>
            </a:fld>
            <a:endParaRPr lang="en-US" altLang="en-US"/>
          </a:p>
        </p:txBody>
      </p:sp>
    </p:spTree>
    <p:extLst>
      <p:ext uri="{BB962C8B-B14F-4D97-AF65-F5344CB8AC3E}">
        <p14:creationId xmlns:p14="http://schemas.microsoft.com/office/powerpoint/2010/main" val="3524628453"/>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38CD7D-F23D-4E95-8D6F-D3CC5F1F90C2}" type="slidenum">
              <a:rPr lang="en-US" altLang="en-US"/>
              <a:pPr/>
              <a:t>‹#›</a:t>
            </a:fld>
            <a:endParaRPr lang="en-US" altLang="en-US"/>
          </a:p>
        </p:txBody>
      </p:sp>
    </p:spTree>
    <p:extLst>
      <p:ext uri="{BB962C8B-B14F-4D97-AF65-F5344CB8AC3E}">
        <p14:creationId xmlns:p14="http://schemas.microsoft.com/office/powerpoint/2010/main" val="589915195"/>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FA173FF-C8B5-49BB-BFDE-6825527BE508}" type="slidenum">
              <a:rPr lang="en-US" altLang="en-US"/>
              <a:pPr/>
              <a:t>‹#›</a:t>
            </a:fld>
            <a:endParaRPr lang="en-US" altLang="en-US"/>
          </a:p>
        </p:txBody>
      </p:sp>
    </p:spTree>
    <p:extLst>
      <p:ext uri="{BB962C8B-B14F-4D97-AF65-F5344CB8AC3E}">
        <p14:creationId xmlns:p14="http://schemas.microsoft.com/office/powerpoint/2010/main" val="935679401"/>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9" name="Slide Number Placeholder 8"/>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8A5A271-4648-406C-B6B4-0D882B1C6A27}" type="slidenum">
              <a:rPr lang="en-US" altLang="en-US"/>
              <a:pPr/>
              <a:t>‹#›</a:t>
            </a:fld>
            <a:endParaRPr lang="en-US" altLang="en-US"/>
          </a:p>
        </p:txBody>
      </p:sp>
    </p:spTree>
    <p:extLst>
      <p:ext uri="{BB962C8B-B14F-4D97-AF65-F5344CB8AC3E}">
        <p14:creationId xmlns:p14="http://schemas.microsoft.com/office/powerpoint/2010/main" val="3326601043"/>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5" name="Slide Number Placeholder 4"/>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9657B79-C96D-45F6-8225-267E757F3ECF}" type="slidenum">
              <a:rPr lang="en-US" altLang="en-US"/>
              <a:pPr/>
              <a:t>‹#›</a:t>
            </a:fld>
            <a:endParaRPr lang="en-US" altLang="en-US"/>
          </a:p>
        </p:txBody>
      </p:sp>
    </p:spTree>
    <p:extLst>
      <p:ext uri="{BB962C8B-B14F-4D97-AF65-F5344CB8AC3E}">
        <p14:creationId xmlns:p14="http://schemas.microsoft.com/office/powerpoint/2010/main" val="4265686294"/>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4" name="Slide Number Placeholder 3"/>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7EB8B49-84A0-450D-A11F-F761E9B97BA7}" type="slidenum">
              <a:rPr lang="en-US" altLang="en-US"/>
              <a:pPr/>
              <a:t>‹#›</a:t>
            </a:fld>
            <a:endParaRPr lang="en-US" altLang="en-US"/>
          </a:p>
        </p:txBody>
      </p:sp>
    </p:spTree>
    <p:extLst>
      <p:ext uri="{BB962C8B-B14F-4D97-AF65-F5344CB8AC3E}">
        <p14:creationId xmlns:p14="http://schemas.microsoft.com/office/powerpoint/2010/main" val="4190115856"/>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2F28EEE-92B4-402F-B937-28BF71385B04}" type="slidenum">
              <a:rPr lang="en-US" altLang="en-US"/>
              <a:pPr/>
              <a:t>‹#›</a:t>
            </a:fld>
            <a:endParaRPr lang="en-US" altLang="en-US"/>
          </a:p>
        </p:txBody>
      </p:sp>
    </p:spTree>
    <p:extLst>
      <p:ext uri="{BB962C8B-B14F-4D97-AF65-F5344CB8AC3E}">
        <p14:creationId xmlns:p14="http://schemas.microsoft.com/office/powerpoint/2010/main" val="1436178433"/>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2006</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6" name="Rectangle 11"/>
          <p:cNvSpPr>
            <a:spLocks noGrp="1" noChangeArrowheads="1"/>
          </p:cNvSpPr>
          <p:nvPr>
            <p:ph type="sldNum" sz="quarter" idx="12"/>
          </p:nvPr>
        </p:nvSpPr>
        <p:spPr>
          <a:ln/>
        </p:spPr>
        <p:txBody>
          <a:bodyPr/>
          <a:lstStyle>
            <a:lvl1pPr>
              <a:defRPr/>
            </a:lvl1pPr>
          </a:lstStyle>
          <a:p>
            <a:fld id="{255DDE3D-FAC7-46FD-9210-A7A2CFF4CFFF}" type="slidenum">
              <a:rPr lang="en-US" altLang="en-US"/>
              <a:pPr/>
              <a:t>‹#›</a:t>
            </a:fld>
            <a:endParaRPr lang="en-US" altLang="en-US"/>
          </a:p>
        </p:txBody>
      </p:sp>
    </p:spTree>
    <p:extLst>
      <p:ext uri="{BB962C8B-B14F-4D97-AF65-F5344CB8AC3E}">
        <p14:creationId xmlns:p14="http://schemas.microsoft.com/office/powerpoint/2010/main" val="1324327002"/>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D9847531-706E-4F00-A777-D2E9D4A3E866}" type="slidenum">
              <a:rPr lang="en-US" altLang="en-US"/>
              <a:pPr/>
              <a:t>‹#›</a:t>
            </a:fld>
            <a:endParaRPr lang="en-US" altLang="en-US"/>
          </a:p>
        </p:txBody>
      </p:sp>
    </p:spTree>
    <p:extLst>
      <p:ext uri="{BB962C8B-B14F-4D97-AF65-F5344CB8AC3E}">
        <p14:creationId xmlns:p14="http://schemas.microsoft.com/office/powerpoint/2010/main" val="4133098884"/>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A937A56-5609-42D7-B71D-7BC75CDB532C}" type="slidenum">
              <a:rPr lang="en-US" altLang="en-US"/>
              <a:pPr/>
              <a:t>‹#›</a:t>
            </a:fld>
            <a:endParaRPr lang="en-US" altLang="en-US"/>
          </a:p>
        </p:txBody>
      </p:sp>
    </p:spTree>
    <p:extLst>
      <p:ext uri="{BB962C8B-B14F-4D97-AF65-F5344CB8AC3E}">
        <p14:creationId xmlns:p14="http://schemas.microsoft.com/office/powerpoint/2010/main" val="2864165723"/>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8BD24A1-6631-49C0-9EC6-E5A5D8D1D876}" type="slidenum">
              <a:rPr lang="en-US" altLang="en-US"/>
              <a:pPr/>
              <a:t>‹#›</a:t>
            </a:fld>
            <a:endParaRPr lang="en-US" altLang="en-US"/>
          </a:p>
        </p:txBody>
      </p:sp>
    </p:spTree>
    <p:extLst>
      <p:ext uri="{BB962C8B-B14F-4D97-AF65-F5344CB8AC3E}">
        <p14:creationId xmlns:p14="http://schemas.microsoft.com/office/powerpoint/2010/main" val="3766273420"/>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30725"/>
          </a:xfrm>
          <a:prstGeom prst="rect">
            <a:avLst/>
          </a:prstGeom>
        </p:spPr>
        <p:txBody>
          <a:bodyPr/>
          <a:lstStyle/>
          <a:p>
            <a:pPr lvl="0"/>
            <a:endParaRPr lang="en-US" noProof="0"/>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C866685-B776-4716-84BF-352DF247D8EC}" type="slidenum">
              <a:rPr lang="en-US" altLang="en-US"/>
              <a:pPr/>
              <a:t>‹#›</a:t>
            </a:fld>
            <a:endParaRPr lang="en-US" altLang="en-US"/>
          </a:p>
        </p:txBody>
      </p:sp>
    </p:spTree>
    <p:extLst>
      <p:ext uri="{BB962C8B-B14F-4D97-AF65-F5344CB8AC3E}">
        <p14:creationId xmlns:p14="http://schemas.microsoft.com/office/powerpoint/2010/main" val="2072685952"/>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3364EA7-0B05-49C3-9653-3F5B15B0FDE9}" type="slidenum">
              <a:rPr lang="en-US" altLang="en-US"/>
              <a:pPr/>
              <a:t>‹#›</a:t>
            </a:fld>
            <a:endParaRPr lang="en-US" altLang="en-US"/>
          </a:p>
        </p:txBody>
      </p:sp>
    </p:spTree>
    <p:extLst>
      <p:ext uri="{BB962C8B-B14F-4D97-AF65-F5344CB8AC3E}">
        <p14:creationId xmlns:p14="http://schemas.microsoft.com/office/powerpoint/2010/main" val="3264278036"/>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140AE95-8150-4A96-99D4-EB2057C9703B}" type="slidenum">
              <a:rPr lang="en-US" altLang="en-US"/>
              <a:pPr/>
              <a:t>‹#›</a:t>
            </a:fld>
            <a:endParaRPr lang="en-US" altLang="en-US"/>
          </a:p>
        </p:txBody>
      </p:sp>
    </p:spTree>
    <p:extLst>
      <p:ext uri="{BB962C8B-B14F-4D97-AF65-F5344CB8AC3E}">
        <p14:creationId xmlns:p14="http://schemas.microsoft.com/office/powerpoint/2010/main" val="3318023861"/>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73EA87C-2E1B-4E57-8313-C2CC648E0034}" type="slidenum">
              <a:rPr lang="en-US" altLang="en-US"/>
              <a:pPr/>
              <a:t>‹#›</a:t>
            </a:fld>
            <a:endParaRPr lang="en-US" altLang="en-US"/>
          </a:p>
        </p:txBody>
      </p:sp>
    </p:spTree>
    <p:extLst>
      <p:ext uri="{BB962C8B-B14F-4D97-AF65-F5344CB8AC3E}">
        <p14:creationId xmlns:p14="http://schemas.microsoft.com/office/powerpoint/2010/main" val="1489215836"/>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9" name="Slide Number Placeholder 8"/>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0A36BA5-42C5-4AD6-9EDE-C9201E297090}" type="slidenum">
              <a:rPr lang="en-US" altLang="en-US"/>
              <a:pPr/>
              <a:t>‹#›</a:t>
            </a:fld>
            <a:endParaRPr lang="en-US" altLang="en-US"/>
          </a:p>
        </p:txBody>
      </p:sp>
    </p:spTree>
    <p:extLst>
      <p:ext uri="{BB962C8B-B14F-4D97-AF65-F5344CB8AC3E}">
        <p14:creationId xmlns:p14="http://schemas.microsoft.com/office/powerpoint/2010/main" val="3667226604"/>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5" name="Slide Number Placeholder 4"/>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FD363A2-F4E4-4758-89F2-1C1A9EA40412}" type="slidenum">
              <a:rPr lang="en-US" altLang="en-US"/>
              <a:pPr/>
              <a:t>‹#›</a:t>
            </a:fld>
            <a:endParaRPr lang="en-US" altLang="en-US"/>
          </a:p>
        </p:txBody>
      </p:sp>
    </p:spTree>
    <p:extLst>
      <p:ext uri="{BB962C8B-B14F-4D97-AF65-F5344CB8AC3E}">
        <p14:creationId xmlns:p14="http://schemas.microsoft.com/office/powerpoint/2010/main" val="3986457475"/>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4" name="Slide Number Placeholder 3"/>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FF14803-FC24-4AD7-B7F6-B97581F5D5AD}" type="slidenum">
              <a:rPr lang="en-US" altLang="en-US"/>
              <a:pPr/>
              <a:t>‹#›</a:t>
            </a:fld>
            <a:endParaRPr lang="en-US" altLang="en-US"/>
          </a:p>
        </p:txBody>
      </p:sp>
    </p:spTree>
    <p:extLst>
      <p:ext uri="{BB962C8B-B14F-4D97-AF65-F5344CB8AC3E}">
        <p14:creationId xmlns:p14="http://schemas.microsoft.com/office/powerpoint/2010/main" val="766510285"/>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2006</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6" name="Rectangle 11"/>
          <p:cNvSpPr>
            <a:spLocks noGrp="1" noChangeArrowheads="1"/>
          </p:cNvSpPr>
          <p:nvPr>
            <p:ph type="sldNum" sz="quarter" idx="12"/>
          </p:nvPr>
        </p:nvSpPr>
        <p:spPr>
          <a:ln/>
        </p:spPr>
        <p:txBody>
          <a:bodyPr/>
          <a:lstStyle>
            <a:lvl1pPr>
              <a:defRPr/>
            </a:lvl1pPr>
          </a:lstStyle>
          <a:p>
            <a:fld id="{750B24AD-E61A-481F-A961-E8C1051B90F9}" type="slidenum">
              <a:rPr lang="en-US" altLang="en-US"/>
              <a:pPr/>
              <a:t>‹#›</a:t>
            </a:fld>
            <a:endParaRPr lang="en-US" altLang="en-US"/>
          </a:p>
        </p:txBody>
      </p:sp>
    </p:spTree>
    <p:extLst>
      <p:ext uri="{BB962C8B-B14F-4D97-AF65-F5344CB8AC3E}">
        <p14:creationId xmlns:p14="http://schemas.microsoft.com/office/powerpoint/2010/main" val="1697299591"/>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E73B500-3733-458E-BC14-78612A12700C}" type="slidenum">
              <a:rPr lang="en-US" altLang="en-US"/>
              <a:pPr/>
              <a:t>‹#›</a:t>
            </a:fld>
            <a:endParaRPr lang="en-US" altLang="en-US"/>
          </a:p>
        </p:txBody>
      </p:sp>
    </p:spTree>
    <p:extLst>
      <p:ext uri="{BB962C8B-B14F-4D97-AF65-F5344CB8AC3E}">
        <p14:creationId xmlns:p14="http://schemas.microsoft.com/office/powerpoint/2010/main" val="1413285774"/>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587950A-10CA-4607-A00E-044424156C90}" type="slidenum">
              <a:rPr lang="en-US" altLang="en-US"/>
              <a:pPr/>
              <a:t>‹#›</a:t>
            </a:fld>
            <a:endParaRPr lang="en-US" altLang="en-US"/>
          </a:p>
        </p:txBody>
      </p:sp>
    </p:spTree>
    <p:extLst>
      <p:ext uri="{BB962C8B-B14F-4D97-AF65-F5344CB8AC3E}">
        <p14:creationId xmlns:p14="http://schemas.microsoft.com/office/powerpoint/2010/main" val="2609884189"/>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45715B5-A8A7-488E-B01C-7C92A6EAA76F}" type="slidenum">
              <a:rPr lang="en-US" altLang="en-US"/>
              <a:pPr/>
              <a:t>‹#›</a:t>
            </a:fld>
            <a:endParaRPr lang="en-US" altLang="en-US"/>
          </a:p>
        </p:txBody>
      </p:sp>
    </p:spTree>
    <p:extLst>
      <p:ext uri="{BB962C8B-B14F-4D97-AF65-F5344CB8AC3E}">
        <p14:creationId xmlns:p14="http://schemas.microsoft.com/office/powerpoint/2010/main" val="677600252"/>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0452394-4CD1-4302-A4A2-3C3EB97E04DF}" type="slidenum">
              <a:rPr lang="en-US" altLang="en-US"/>
              <a:pPr/>
              <a:t>‹#›</a:t>
            </a:fld>
            <a:endParaRPr lang="en-US" altLang="en-US"/>
          </a:p>
        </p:txBody>
      </p:sp>
    </p:spTree>
    <p:extLst>
      <p:ext uri="{BB962C8B-B14F-4D97-AF65-F5344CB8AC3E}">
        <p14:creationId xmlns:p14="http://schemas.microsoft.com/office/powerpoint/2010/main" val="3113223503"/>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30725"/>
          </a:xfrm>
          <a:prstGeom prst="rect">
            <a:avLst/>
          </a:prstGeom>
        </p:spPr>
        <p:txBody>
          <a:bodyPr/>
          <a:lstStyle/>
          <a:p>
            <a:pPr lvl="0"/>
            <a:endParaRPr lang="en-US" noProof="0"/>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A28A16A-04FB-4F21-A445-00A0CF5538C4}" type="slidenum">
              <a:rPr lang="en-US" altLang="en-US"/>
              <a:pPr/>
              <a:t>‹#›</a:t>
            </a:fld>
            <a:endParaRPr lang="en-US" altLang="en-US"/>
          </a:p>
        </p:txBody>
      </p:sp>
    </p:spTree>
    <p:extLst>
      <p:ext uri="{BB962C8B-B14F-4D97-AF65-F5344CB8AC3E}">
        <p14:creationId xmlns:p14="http://schemas.microsoft.com/office/powerpoint/2010/main" val="2314427400"/>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2006</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7" name="Rectangle 11"/>
          <p:cNvSpPr>
            <a:spLocks noGrp="1" noChangeArrowheads="1"/>
          </p:cNvSpPr>
          <p:nvPr>
            <p:ph type="sldNum" sz="quarter" idx="12"/>
          </p:nvPr>
        </p:nvSpPr>
        <p:spPr>
          <a:ln/>
        </p:spPr>
        <p:txBody>
          <a:bodyPr/>
          <a:lstStyle>
            <a:lvl1pPr>
              <a:defRPr/>
            </a:lvl1pPr>
          </a:lstStyle>
          <a:p>
            <a:fld id="{E36BC024-CD3A-4B4E-AE93-9DA5EC1812A4}" type="slidenum">
              <a:rPr lang="en-US" altLang="en-US"/>
              <a:pPr/>
              <a:t>‹#›</a:t>
            </a:fld>
            <a:endParaRPr lang="en-US" altLang="en-US"/>
          </a:p>
        </p:txBody>
      </p:sp>
    </p:spTree>
    <p:extLst>
      <p:ext uri="{BB962C8B-B14F-4D97-AF65-F5344CB8AC3E}">
        <p14:creationId xmlns:p14="http://schemas.microsoft.com/office/powerpoint/2010/main" val="1298555137"/>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2006</a:t>
            </a:r>
          </a:p>
        </p:txBody>
      </p:sp>
      <p:sp>
        <p:nvSpPr>
          <p:cNvPr id="8"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9" name="Rectangle 11"/>
          <p:cNvSpPr>
            <a:spLocks noGrp="1" noChangeArrowheads="1"/>
          </p:cNvSpPr>
          <p:nvPr>
            <p:ph type="sldNum" sz="quarter" idx="12"/>
          </p:nvPr>
        </p:nvSpPr>
        <p:spPr>
          <a:ln/>
        </p:spPr>
        <p:txBody>
          <a:bodyPr/>
          <a:lstStyle>
            <a:lvl1pPr>
              <a:defRPr/>
            </a:lvl1pPr>
          </a:lstStyle>
          <a:p>
            <a:fld id="{AF7E5AC5-A09B-4859-B03D-024A19688281}" type="slidenum">
              <a:rPr lang="en-US" altLang="en-US"/>
              <a:pPr/>
              <a:t>‹#›</a:t>
            </a:fld>
            <a:endParaRPr lang="en-US" altLang="en-US"/>
          </a:p>
        </p:txBody>
      </p:sp>
    </p:spTree>
    <p:extLst>
      <p:ext uri="{BB962C8B-B14F-4D97-AF65-F5344CB8AC3E}">
        <p14:creationId xmlns:p14="http://schemas.microsoft.com/office/powerpoint/2010/main" val="3126280873"/>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2006</a:t>
            </a:r>
          </a:p>
        </p:txBody>
      </p:sp>
      <p:sp>
        <p:nvSpPr>
          <p:cNvPr id="4"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5" name="Rectangle 11"/>
          <p:cNvSpPr>
            <a:spLocks noGrp="1" noChangeArrowheads="1"/>
          </p:cNvSpPr>
          <p:nvPr>
            <p:ph type="sldNum" sz="quarter" idx="12"/>
          </p:nvPr>
        </p:nvSpPr>
        <p:spPr>
          <a:ln/>
        </p:spPr>
        <p:txBody>
          <a:bodyPr/>
          <a:lstStyle>
            <a:lvl1pPr>
              <a:defRPr/>
            </a:lvl1pPr>
          </a:lstStyle>
          <a:p>
            <a:fld id="{F8372989-EB26-486B-8325-B4EEB907A860}" type="slidenum">
              <a:rPr lang="en-US" altLang="en-US"/>
              <a:pPr/>
              <a:t>‹#›</a:t>
            </a:fld>
            <a:endParaRPr lang="en-US" altLang="en-US"/>
          </a:p>
        </p:txBody>
      </p:sp>
    </p:spTree>
    <p:extLst>
      <p:ext uri="{BB962C8B-B14F-4D97-AF65-F5344CB8AC3E}">
        <p14:creationId xmlns:p14="http://schemas.microsoft.com/office/powerpoint/2010/main" val="205149016"/>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2006</a:t>
            </a:r>
          </a:p>
        </p:txBody>
      </p:sp>
      <p:sp>
        <p:nvSpPr>
          <p:cNvPr id="3"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4" name="Rectangle 11"/>
          <p:cNvSpPr>
            <a:spLocks noGrp="1" noChangeArrowheads="1"/>
          </p:cNvSpPr>
          <p:nvPr>
            <p:ph type="sldNum" sz="quarter" idx="12"/>
          </p:nvPr>
        </p:nvSpPr>
        <p:spPr>
          <a:ln/>
        </p:spPr>
        <p:txBody>
          <a:bodyPr/>
          <a:lstStyle>
            <a:lvl1pPr>
              <a:defRPr/>
            </a:lvl1pPr>
          </a:lstStyle>
          <a:p>
            <a:fld id="{447E26A0-A49D-40BB-8574-EF1EE22D833E}" type="slidenum">
              <a:rPr lang="en-US" altLang="en-US"/>
              <a:pPr/>
              <a:t>‹#›</a:t>
            </a:fld>
            <a:endParaRPr lang="en-US" altLang="en-US"/>
          </a:p>
        </p:txBody>
      </p:sp>
    </p:spTree>
    <p:extLst>
      <p:ext uri="{BB962C8B-B14F-4D97-AF65-F5344CB8AC3E}">
        <p14:creationId xmlns:p14="http://schemas.microsoft.com/office/powerpoint/2010/main" val="496917244"/>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2006</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7" name="Rectangle 11"/>
          <p:cNvSpPr>
            <a:spLocks noGrp="1" noChangeArrowheads="1"/>
          </p:cNvSpPr>
          <p:nvPr>
            <p:ph type="sldNum" sz="quarter" idx="12"/>
          </p:nvPr>
        </p:nvSpPr>
        <p:spPr>
          <a:ln/>
        </p:spPr>
        <p:txBody>
          <a:bodyPr/>
          <a:lstStyle>
            <a:lvl1pPr>
              <a:defRPr/>
            </a:lvl1pPr>
          </a:lstStyle>
          <a:p>
            <a:fld id="{0EC30382-E369-4A1C-8137-49B632D37527}" type="slidenum">
              <a:rPr lang="en-US" altLang="en-US"/>
              <a:pPr/>
              <a:t>‹#›</a:t>
            </a:fld>
            <a:endParaRPr lang="en-US" altLang="en-US"/>
          </a:p>
        </p:txBody>
      </p:sp>
    </p:spTree>
    <p:extLst>
      <p:ext uri="{BB962C8B-B14F-4D97-AF65-F5344CB8AC3E}">
        <p14:creationId xmlns:p14="http://schemas.microsoft.com/office/powerpoint/2010/main" val="1373626481"/>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2006</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7" name="Rectangle 11"/>
          <p:cNvSpPr>
            <a:spLocks noGrp="1" noChangeArrowheads="1"/>
          </p:cNvSpPr>
          <p:nvPr>
            <p:ph type="sldNum" sz="quarter" idx="12"/>
          </p:nvPr>
        </p:nvSpPr>
        <p:spPr>
          <a:ln/>
        </p:spPr>
        <p:txBody>
          <a:bodyPr/>
          <a:lstStyle>
            <a:lvl1pPr>
              <a:defRPr/>
            </a:lvl1pPr>
          </a:lstStyle>
          <a:p>
            <a:fld id="{C707561F-0C39-400C-BFEE-3C21B2A7849C}" type="slidenum">
              <a:rPr lang="en-US" altLang="en-US"/>
              <a:pPr/>
              <a:t>‹#›</a:t>
            </a:fld>
            <a:endParaRPr lang="en-US" altLang="en-US"/>
          </a:p>
        </p:txBody>
      </p:sp>
    </p:spTree>
    <p:extLst>
      <p:ext uri="{BB962C8B-B14F-4D97-AF65-F5344CB8AC3E}">
        <p14:creationId xmlns:p14="http://schemas.microsoft.com/office/powerpoint/2010/main" val="223116819"/>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3"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1034"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1035"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1036"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1037"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13"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r>
              <a:rPr lang="en-US"/>
              <a:t>2006</a:t>
            </a:r>
          </a:p>
        </p:txBody>
      </p:sp>
      <p:sp>
        <p:nvSpPr>
          <p:cNvPr id="47114"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r>
              <a:rPr lang="en-US"/>
              <a:t>Teresa Scar</a:t>
            </a:r>
          </a:p>
        </p:txBody>
      </p:sp>
      <p:sp>
        <p:nvSpPr>
          <p:cNvPr id="47115"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712FC474-A840-4879-B40A-8C560B86CDF1}" type="slidenum">
              <a:rPr lang="en-US" altLang="en-US"/>
              <a:pPr/>
              <a:t>‹#›</a:t>
            </a:fld>
            <a:endParaRPr lang="en-US" altLang="en-US"/>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Text Box 13"/>
          <p:cNvSpPr txBox="1">
            <a:spLocks noChangeArrowheads="1"/>
          </p:cNvSpPr>
          <p:nvPr userDrawn="1"/>
        </p:nvSpPr>
        <p:spPr bwMode="auto">
          <a:xfrm>
            <a:off x="5562600" y="51054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p>
        </p:txBody>
      </p:sp>
    </p:spTree>
  </p:cSld>
  <p:clrMap bg1="lt1" tx1="dk1" bg2="lt2" tx2="dk2" accent1="accent1" accent2="accent2" accent3="accent3" accent4="accent4" accent5="accent5" accent6="accent6" hlink="hlink" folHlink="folHlink"/>
  <p:sldLayoutIdLst>
    <p:sldLayoutId id="2147483898"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transition spd="slow">
    <p:circle/>
  </p:transition>
  <p:hf sldNum="0" hdr="0"/>
  <p:txStyles>
    <p:titleStyle>
      <a:lvl1pPr algn="l" rtl="0" eaLnBrk="0" fontAlgn="base" hangingPunct="0">
        <a:spcBef>
          <a:spcPct val="0"/>
        </a:spcBef>
        <a:spcAft>
          <a:spcPct val="0"/>
        </a:spcAft>
        <a:defRPr sz="4800" b="1">
          <a:solidFill>
            <a:schemeClr val="tx2"/>
          </a:solidFill>
          <a:latin typeface="+mj-lt"/>
          <a:ea typeface="+mj-ea"/>
          <a:cs typeface="+mj-cs"/>
        </a:defRPr>
      </a:lvl1pPr>
      <a:lvl2pPr algn="l" rtl="0" eaLnBrk="0" fontAlgn="base" hangingPunct="0">
        <a:spcBef>
          <a:spcPct val="0"/>
        </a:spcBef>
        <a:spcAft>
          <a:spcPct val="0"/>
        </a:spcAft>
        <a:defRPr sz="4800" b="1">
          <a:solidFill>
            <a:schemeClr val="tx2"/>
          </a:solidFill>
          <a:latin typeface="Comic Sans MS" pitchFamily="66" charset="0"/>
        </a:defRPr>
      </a:lvl2pPr>
      <a:lvl3pPr algn="l" rtl="0" eaLnBrk="0" fontAlgn="base" hangingPunct="0">
        <a:spcBef>
          <a:spcPct val="0"/>
        </a:spcBef>
        <a:spcAft>
          <a:spcPct val="0"/>
        </a:spcAft>
        <a:defRPr sz="4800" b="1">
          <a:solidFill>
            <a:schemeClr val="tx2"/>
          </a:solidFill>
          <a:latin typeface="Comic Sans MS" pitchFamily="66" charset="0"/>
        </a:defRPr>
      </a:lvl3pPr>
      <a:lvl4pPr algn="l" rtl="0" eaLnBrk="0" fontAlgn="base" hangingPunct="0">
        <a:spcBef>
          <a:spcPct val="0"/>
        </a:spcBef>
        <a:spcAft>
          <a:spcPct val="0"/>
        </a:spcAft>
        <a:defRPr sz="4800" b="1">
          <a:solidFill>
            <a:schemeClr val="tx2"/>
          </a:solidFill>
          <a:latin typeface="Comic Sans MS" pitchFamily="66" charset="0"/>
        </a:defRPr>
      </a:lvl4pPr>
      <a:lvl5pPr algn="l" rtl="0" eaLnBrk="0" fontAlgn="base" hangingPunct="0">
        <a:spcBef>
          <a:spcPct val="0"/>
        </a:spcBef>
        <a:spcAft>
          <a:spcPct val="0"/>
        </a:spcAft>
        <a:defRPr sz="4800" b="1">
          <a:solidFill>
            <a:schemeClr val="tx2"/>
          </a:solidFill>
          <a:latin typeface="Comic Sans MS" pitchFamily="66" charset="0"/>
        </a:defRPr>
      </a:lvl5pPr>
      <a:lvl6pPr marL="457200" algn="l" rtl="0" fontAlgn="base">
        <a:spcBef>
          <a:spcPct val="0"/>
        </a:spcBef>
        <a:spcAft>
          <a:spcPct val="0"/>
        </a:spcAft>
        <a:defRPr sz="4800" b="1">
          <a:solidFill>
            <a:schemeClr val="tx2"/>
          </a:solidFill>
          <a:latin typeface="Comic Sans MS" pitchFamily="66" charset="0"/>
        </a:defRPr>
      </a:lvl6pPr>
      <a:lvl7pPr marL="914400" algn="l" rtl="0" fontAlgn="base">
        <a:spcBef>
          <a:spcPct val="0"/>
        </a:spcBef>
        <a:spcAft>
          <a:spcPct val="0"/>
        </a:spcAft>
        <a:defRPr sz="4800" b="1">
          <a:solidFill>
            <a:schemeClr val="tx2"/>
          </a:solidFill>
          <a:latin typeface="Comic Sans MS" pitchFamily="66" charset="0"/>
        </a:defRPr>
      </a:lvl7pPr>
      <a:lvl8pPr marL="1371600" algn="l" rtl="0" fontAlgn="base">
        <a:spcBef>
          <a:spcPct val="0"/>
        </a:spcBef>
        <a:spcAft>
          <a:spcPct val="0"/>
        </a:spcAft>
        <a:defRPr sz="4800" b="1">
          <a:solidFill>
            <a:schemeClr val="tx2"/>
          </a:solidFill>
          <a:latin typeface="Comic Sans MS" pitchFamily="66" charset="0"/>
        </a:defRPr>
      </a:lvl8pPr>
      <a:lvl9pPr marL="1828800" algn="l" rtl="0" fontAlgn="base">
        <a:spcBef>
          <a:spcPct val="0"/>
        </a:spcBef>
        <a:spcAft>
          <a:spcPct val="0"/>
        </a:spcAft>
        <a:defRPr sz="4800" b="1">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4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32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71563" y="304800"/>
            <a:ext cx="7615237" cy="1106488"/>
            <a:chOff x="675" y="192"/>
            <a:chExt cx="4797" cy="697"/>
          </a:xfrm>
        </p:grpSpPr>
        <p:sp>
          <p:nvSpPr>
            <p:cNvPr id="2060"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2061"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2062"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2063"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2064"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grpSp>
      <p:sp>
        <p:nvSpPr>
          <p:cNvPr id="2051" name="Text Box 13"/>
          <p:cNvSpPr txBox="1">
            <a:spLocks noChangeArrowheads="1"/>
          </p:cNvSpPr>
          <p:nvPr userDrawn="1"/>
        </p:nvSpPr>
        <p:spPr bwMode="auto">
          <a:xfrm>
            <a:off x="5562600" y="51054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p>
        </p:txBody>
      </p:sp>
      <p:sp>
        <p:nvSpPr>
          <p:cNvPr id="2052" name="QuestionShape"/>
          <p:cNvSpPr>
            <a:spLocks noChangeArrowheads="1"/>
          </p:cNvSpPr>
          <p:nvPr userDrawn="1"/>
        </p:nvSpPr>
        <p:spPr bwMode="auto">
          <a:xfrm>
            <a:off x="127000" y="127000"/>
            <a:ext cx="889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4800" b="1">
                <a:solidFill>
                  <a:schemeClr val="tx2"/>
                </a:solidFill>
                <a:latin typeface="Comic Sans MS" pitchFamily="66" charset="0"/>
              </a:rPr>
              <a:t>iRespond Question Master</a:t>
            </a:r>
          </a:p>
        </p:txBody>
      </p:sp>
      <p:sp>
        <p:nvSpPr>
          <p:cNvPr id="2053" name="AShape"/>
          <p:cNvSpPr>
            <a:spLocks noChangeArrowheads="1"/>
          </p:cNvSpPr>
          <p:nvPr userDrawn="1"/>
        </p:nvSpPr>
        <p:spPr bwMode="auto">
          <a:xfrm>
            <a:off x="127000" y="31115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chemeClr val="accent1"/>
              </a:buClr>
              <a:buFont typeface="Wingdings" pitchFamily="2" charset="2"/>
              <a:buNone/>
              <a:defRPr/>
            </a:pPr>
            <a:r>
              <a:rPr lang="en-US" altLang="en-US" sz="4000">
                <a:latin typeface="Comic Sans MS" pitchFamily="66" charset="0"/>
              </a:rPr>
              <a:t>A.) Response A</a:t>
            </a:r>
          </a:p>
        </p:txBody>
      </p:sp>
      <p:sp>
        <p:nvSpPr>
          <p:cNvPr id="2054" name="BShape"/>
          <p:cNvSpPr>
            <a:spLocks noChangeArrowheads="1"/>
          </p:cNvSpPr>
          <p:nvPr userDrawn="1"/>
        </p:nvSpPr>
        <p:spPr bwMode="auto">
          <a:xfrm>
            <a:off x="127000" y="38354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chemeClr val="accent1"/>
              </a:buClr>
              <a:buFont typeface="Wingdings" pitchFamily="2" charset="2"/>
              <a:buNone/>
              <a:defRPr/>
            </a:pPr>
            <a:r>
              <a:rPr lang="en-US" altLang="en-US" sz="4000">
                <a:latin typeface="Comic Sans MS" pitchFamily="66" charset="0"/>
              </a:rPr>
              <a:t>B.) Response B</a:t>
            </a:r>
          </a:p>
        </p:txBody>
      </p:sp>
      <p:sp>
        <p:nvSpPr>
          <p:cNvPr id="2055" name="CShape"/>
          <p:cNvSpPr>
            <a:spLocks noChangeArrowheads="1"/>
          </p:cNvSpPr>
          <p:nvPr userDrawn="1"/>
        </p:nvSpPr>
        <p:spPr bwMode="auto">
          <a:xfrm>
            <a:off x="127000" y="45593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chemeClr val="accent1"/>
              </a:buClr>
              <a:buFont typeface="Wingdings" pitchFamily="2" charset="2"/>
              <a:buNone/>
              <a:defRPr/>
            </a:pPr>
            <a:r>
              <a:rPr lang="en-US" altLang="en-US" sz="4000">
                <a:latin typeface="Comic Sans MS" pitchFamily="66" charset="0"/>
              </a:rPr>
              <a:t>C.) Response C</a:t>
            </a:r>
          </a:p>
        </p:txBody>
      </p:sp>
      <p:sp>
        <p:nvSpPr>
          <p:cNvPr id="2056" name="DShape"/>
          <p:cNvSpPr>
            <a:spLocks noChangeArrowheads="1"/>
          </p:cNvSpPr>
          <p:nvPr userDrawn="1"/>
        </p:nvSpPr>
        <p:spPr bwMode="auto">
          <a:xfrm>
            <a:off x="127000" y="52832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chemeClr val="accent1"/>
              </a:buClr>
              <a:buFont typeface="Wingdings" pitchFamily="2" charset="2"/>
              <a:buNone/>
              <a:defRPr/>
            </a:pPr>
            <a:r>
              <a:rPr lang="en-US" altLang="en-US" sz="4000">
                <a:latin typeface="Comic Sans MS" pitchFamily="66" charset="0"/>
              </a:rPr>
              <a:t>D.) Response D</a:t>
            </a:r>
          </a:p>
        </p:txBody>
      </p:sp>
      <p:sp>
        <p:nvSpPr>
          <p:cNvPr id="2057" name="EShape"/>
          <p:cNvSpPr>
            <a:spLocks noChangeArrowheads="1"/>
          </p:cNvSpPr>
          <p:nvPr userDrawn="1"/>
        </p:nvSpPr>
        <p:spPr bwMode="auto">
          <a:xfrm>
            <a:off x="127000" y="60071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chemeClr val="accent1"/>
              </a:buClr>
              <a:buFont typeface="Wingdings" pitchFamily="2" charset="2"/>
              <a:buNone/>
              <a:defRPr/>
            </a:pPr>
            <a:r>
              <a:rPr lang="en-US" altLang="en-US" sz="4000">
                <a:latin typeface="Comic Sans MS" pitchFamily="66" charset="0"/>
              </a:rPr>
              <a:t>E.) Response E</a:t>
            </a:r>
          </a:p>
        </p:txBody>
      </p:sp>
      <p:sp>
        <p:nvSpPr>
          <p:cNvPr id="2058" name="Percent"/>
          <p:cNvSpPr>
            <a:spLocks noChangeArrowheads="1"/>
          </p:cNvSpPr>
          <p:nvPr userDrawn="1"/>
        </p:nvSpPr>
        <p:spPr bwMode="auto">
          <a:xfrm>
            <a:off x="6350000" y="254000"/>
            <a:ext cx="2540000" cy="508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400">
                <a:solidFill>
                  <a:srgbClr val="000000"/>
                </a:solidFill>
              </a:rPr>
              <a:t>Percent Complete 100%</a:t>
            </a:r>
          </a:p>
        </p:txBody>
      </p:sp>
      <p:sp>
        <p:nvSpPr>
          <p:cNvPr id="2059" name="Timer"/>
          <p:cNvSpPr>
            <a:spLocks noChangeArrowheads="1"/>
          </p:cNvSpPr>
          <p:nvPr userDrawn="1"/>
        </p:nvSpPr>
        <p:spPr bwMode="auto">
          <a:xfrm>
            <a:off x="254000" y="254000"/>
            <a:ext cx="2540000" cy="508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400">
                <a:solidFill>
                  <a:srgbClr val="000000"/>
                </a:solidFill>
              </a:rPr>
              <a:t>00:30</a:t>
            </a: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ransition spd="slow">
    <p:circle/>
  </p:transition>
  <p:hf sldNum="0" hdr="0"/>
  <p:txStyles>
    <p:titleStyle>
      <a:lvl1pPr algn="l" rtl="0" eaLnBrk="0" fontAlgn="base" hangingPunct="0">
        <a:spcBef>
          <a:spcPct val="0"/>
        </a:spcBef>
        <a:spcAft>
          <a:spcPct val="0"/>
        </a:spcAft>
        <a:defRPr sz="4800" b="1">
          <a:solidFill>
            <a:schemeClr val="tx2"/>
          </a:solidFill>
          <a:latin typeface="+mj-lt"/>
          <a:ea typeface="+mj-ea"/>
          <a:cs typeface="+mj-cs"/>
        </a:defRPr>
      </a:lvl1pPr>
      <a:lvl2pPr algn="l" rtl="0" eaLnBrk="0" fontAlgn="base" hangingPunct="0">
        <a:spcBef>
          <a:spcPct val="0"/>
        </a:spcBef>
        <a:spcAft>
          <a:spcPct val="0"/>
        </a:spcAft>
        <a:defRPr sz="4800" b="1">
          <a:solidFill>
            <a:schemeClr val="tx2"/>
          </a:solidFill>
          <a:latin typeface="Comic Sans MS" pitchFamily="66" charset="0"/>
        </a:defRPr>
      </a:lvl2pPr>
      <a:lvl3pPr algn="l" rtl="0" eaLnBrk="0" fontAlgn="base" hangingPunct="0">
        <a:spcBef>
          <a:spcPct val="0"/>
        </a:spcBef>
        <a:spcAft>
          <a:spcPct val="0"/>
        </a:spcAft>
        <a:defRPr sz="4800" b="1">
          <a:solidFill>
            <a:schemeClr val="tx2"/>
          </a:solidFill>
          <a:latin typeface="Comic Sans MS" pitchFamily="66" charset="0"/>
        </a:defRPr>
      </a:lvl3pPr>
      <a:lvl4pPr algn="l" rtl="0" eaLnBrk="0" fontAlgn="base" hangingPunct="0">
        <a:spcBef>
          <a:spcPct val="0"/>
        </a:spcBef>
        <a:spcAft>
          <a:spcPct val="0"/>
        </a:spcAft>
        <a:defRPr sz="4800" b="1">
          <a:solidFill>
            <a:schemeClr val="tx2"/>
          </a:solidFill>
          <a:latin typeface="Comic Sans MS" pitchFamily="66" charset="0"/>
        </a:defRPr>
      </a:lvl4pPr>
      <a:lvl5pPr algn="l" rtl="0" eaLnBrk="0" fontAlgn="base" hangingPunct="0">
        <a:spcBef>
          <a:spcPct val="0"/>
        </a:spcBef>
        <a:spcAft>
          <a:spcPct val="0"/>
        </a:spcAft>
        <a:defRPr sz="4800" b="1">
          <a:solidFill>
            <a:schemeClr val="tx2"/>
          </a:solidFill>
          <a:latin typeface="Comic Sans MS" pitchFamily="66" charset="0"/>
        </a:defRPr>
      </a:lvl5pPr>
      <a:lvl6pPr marL="457200" algn="l" rtl="0" fontAlgn="base">
        <a:spcBef>
          <a:spcPct val="0"/>
        </a:spcBef>
        <a:spcAft>
          <a:spcPct val="0"/>
        </a:spcAft>
        <a:defRPr sz="4800" b="1">
          <a:solidFill>
            <a:schemeClr val="tx2"/>
          </a:solidFill>
          <a:latin typeface="Comic Sans MS" pitchFamily="66" charset="0"/>
        </a:defRPr>
      </a:lvl6pPr>
      <a:lvl7pPr marL="914400" algn="l" rtl="0" fontAlgn="base">
        <a:spcBef>
          <a:spcPct val="0"/>
        </a:spcBef>
        <a:spcAft>
          <a:spcPct val="0"/>
        </a:spcAft>
        <a:defRPr sz="4800" b="1">
          <a:solidFill>
            <a:schemeClr val="tx2"/>
          </a:solidFill>
          <a:latin typeface="Comic Sans MS" pitchFamily="66" charset="0"/>
        </a:defRPr>
      </a:lvl7pPr>
      <a:lvl8pPr marL="1371600" algn="l" rtl="0" fontAlgn="base">
        <a:spcBef>
          <a:spcPct val="0"/>
        </a:spcBef>
        <a:spcAft>
          <a:spcPct val="0"/>
        </a:spcAft>
        <a:defRPr sz="4800" b="1">
          <a:solidFill>
            <a:schemeClr val="tx2"/>
          </a:solidFill>
          <a:latin typeface="Comic Sans MS" pitchFamily="66" charset="0"/>
        </a:defRPr>
      </a:lvl8pPr>
      <a:lvl9pPr marL="1828800" algn="l" rtl="0" fontAlgn="base">
        <a:spcBef>
          <a:spcPct val="0"/>
        </a:spcBef>
        <a:spcAft>
          <a:spcPct val="0"/>
        </a:spcAft>
        <a:defRPr sz="4800" b="1">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4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32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1071563" y="304800"/>
            <a:ext cx="7615237" cy="1106488"/>
            <a:chOff x="675" y="192"/>
            <a:chExt cx="4797" cy="697"/>
          </a:xfrm>
        </p:grpSpPr>
        <p:sp>
          <p:nvSpPr>
            <p:cNvPr id="3108"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3109"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3110"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3111"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3112"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grpSp>
      <p:sp>
        <p:nvSpPr>
          <p:cNvPr id="3075" name="Text Box 13"/>
          <p:cNvSpPr txBox="1">
            <a:spLocks noChangeArrowheads="1"/>
          </p:cNvSpPr>
          <p:nvPr userDrawn="1"/>
        </p:nvSpPr>
        <p:spPr bwMode="auto">
          <a:xfrm>
            <a:off x="5562600" y="51054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p>
        </p:txBody>
      </p:sp>
      <p:sp>
        <p:nvSpPr>
          <p:cNvPr id="3076" name="GraphShape" hidden="1"/>
          <p:cNvSpPr>
            <a:spLocks noChangeArrowheads="1"/>
          </p:cNvSpPr>
          <p:nvPr userDrawn="1"/>
        </p:nvSpPr>
        <p:spPr bwMode="auto">
          <a:xfrm>
            <a:off x="127000" y="254000"/>
            <a:ext cx="1270000" cy="12700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a:t>iRespond Graph</a:t>
            </a:r>
          </a:p>
        </p:txBody>
      </p:sp>
      <p:grpSp>
        <p:nvGrpSpPr>
          <p:cNvPr id="3077" name="CorrectBarGroup"/>
          <p:cNvGrpSpPr>
            <a:grpSpLocks/>
          </p:cNvGrpSpPr>
          <p:nvPr userDrawn="1"/>
        </p:nvGrpSpPr>
        <p:grpSpPr bwMode="auto">
          <a:xfrm>
            <a:off x="1270000" y="3175000"/>
            <a:ext cx="2667000" cy="2540000"/>
            <a:chOff x="1270000" y="3175000"/>
            <a:chExt cx="2667000" cy="2540000"/>
          </a:xfrm>
        </p:grpSpPr>
        <p:sp>
          <p:nvSpPr>
            <p:cNvPr id="3106" name="CorrectBar0"/>
            <p:cNvSpPr>
              <a:spLocks noChangeArrowheads="1"/>
            </p:cNvSpPr>
            <p:nvPr userDrawn="1"/>
          </p:nvSpPr>
          <p:spPr bwMode="auto">
            <a:xfrm>
              <a:off x="1270000" y="3175000"/>
              <a:ext cx="1079500" cy="2540000"/>
            </a:xfrm>
            <a:prstGeom prst="rect">
              <a:avLst/>
            </a:prstGeom>
            <a:solidFill>
              <a:srgbClr val="22FF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sp>
          <p:nvSpPr>
            <p:cNvPr id="3107" name="CorrectBar1"/>
            <p:cNvSpPr>
              <a:spLocks noChangeArrowheads="1"/>
            </p:cNvSpPr>
            <p:nvPr userDrawn="1"/>
          </p:nvSpPr>
          <p:spPr bwMode="auto">
            <a:xfrm>
              <a:off x="2857500" y="4445000"/>
              <a:ext cx="1079500" cy="1270000"/>
            </a:xfrm>
            <a:prstGeom prst="rect">
              <a:avLst/>
            </a:prstGeom>
            <a:solidFill>
              <a:srgbClr val="22FF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grpSp>
      <p:grpSp>
        <p:nvGrpSpPr>
          <p:cNvPr id="3078" name="PercentLabelGroup"/>
          <p:cNvGrpSpPr>
            <a:grpSpLocks/>
          </p:cNvGrpSpPr>
          <p:nvPr userDrawn="1"/>
        </p:nvGrpSpPr>
        <p:grpSpPr bwMode="auto">
          <a:xfrm>
            <a:off x="1270000" y="1270000"/>
            <a:ext cx="7429500" cy="317500"/>
            <a:chOff x="1270000" y="1270000"/>
            <a:chExt cx="7429500" cy="317500"/>
          </a:xfrm>
        </p:grpSpPr>
        <p:sp>
          <p:nvSpPr>
            <p:cNvPr id="3101" name="PercentLabel0"/>
            <p:cNvSpPr>
              <a:spLocks noChangeArrowheads="1"/>
            </p:cNvSpPr>
            <p:nvPr userDrawn="1"/>
          </p:nvSpPr>
          <p:spPr bwMode="auto">
            <a:xfrm>
              <a:off x="1270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67%</a:t>
              </a:r>
            </a:p>
          </p:txBody>
        </p:sp>
        <p:sp>
          <p:nvSpPr>
            <p:cNvPr id="3102" name="PercentLabel1"/>
            <p:cNvSpPr>
              <a:spLocks noChangeArrowheads="1"/>
            </p:cNvSpPr>
            <p:nvPr userDrawn="1"/>
          </p:nvSpPr>
          <p:spPr bwMode="auto">
            <a:xfrm>
              <a:off x="28575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33%</a:t>
              </a:r>
            </a:p>
          </p:txBody>
        </p:sp>
        <p:sp>
          <p:nvSpPr>
            <p:cNvPr id="3103" name="PercentLabel2"/>
            <p:cNvSpPr>
              <a:spLocks noChangeArrowheads="1"/>
            </p:cNvSpPr>
            <p:nvPr userDrawn="1"/>
          </p:nvSpPr>
          <p:spPr bwMode="auto">
            <a:xfrm>
              <a:off x="4445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100%</a:t>
              </a:r>
            </a:p>
          </p:txBody>
        </p:sp>
        <p:sp>
          <p:nvSpPr>
            <p:cNvPr id="3104" name="PercentLabel3"/>
            <p:cNvSpPr>
              <a:spLocks noChangeArrowheads="1"/>
            </p:cNvSpPr>
            <p:nvPr userDrawn="1"/>
          </p:nvSpPr>
          <p:spPr bwMode="auto">
            <a:xfrm>
              <a:off x="60325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100%</a:t>
              </a:r>
            </a:p>
          </p:txBody>
        </p:sp>
        <p:sp>
          <p:nvSpPr>
            <p:cNvPr id="3105" name="PercentLabel4"/>
            <p:cNvSpPr>
              <a:spLocks noChangeArrowheads="1"/>
            </p:cNvSpPr>
            <p:nvPr userDrawn="1"/>
          </p:nvSpPr>
          <p:spPr bwMode="auto">
            <a:xfrm>
              <a:off x="7620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67%</a:t>
              </a:r>
            </a:p>
          </p:txBody>
        </p:sp>
      </p:grpSp>
      <p:grpSp>
        <p:nvGrpSpPr>
          <p:cNvPr id="3079" name="IncorrectBarGroup"/>
          <p:cNvGrpSpPr>
            <a:grpSpLocks/>
          </p:cNvGrpSpPr>
          <p:nvPr userDrawn="1"/>
        </p:nvGrpSpPr>
        <p:grpSpPr bwMode="auto">
          <a:xfrm>
            <a:off x="4445000" y="1905000"/>
            <a:ext cx="4254500" cy="3810000"/>
            <a:chOff x="4445000" y="1905000"/>
            <a:chExt cx="4254500" cy="3810000"/>
          </a:xfrm>
        </p:grpSpPr>
        <p:sp>
          <p:nvSpPr>
            <p:cNvPr id="3098" name="IncorrectBar2"/>
            <p:cNvSpPr>
              <a:spLocks noChangeArrowheads="1"/>
            </p:cNvSpPr>
            <p:nvPr userDrawn="1"/>
          </p:nvSpPr>
          <p:spPr bwMode="auto">
            <a:xfrm>
              <a:off x="4445000" y="1905000"/>
              <a:ext cx="1079500" cy="381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sp>
          <p:nvSpPr>
            <p:cNvPr id="3099" name="IncorrectBar3"/>
            <p:cNvSpPr>
              <a:spLocks noChangeArrowheads="1"/>
            </p:cNvSpPr>
            <p:nvPr userDrawn="1"/>
          </p:nvSpPr>
          <p:spPr bwMode="auto">
            <a:xfrm>
              <a:off x="6032500" y="1905000"/>
              <a:ext cx="1079500" cy="381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sp>
          <p:nvSpPr>
            <p:cNvPr id="3100" name="IncorrectBar4"/>
            <p:cNvSpPr>
              <a:spLocks noChangeArrowheads="1"/>
            </p:cNvSpPr>
            <p:nvPr userDrawn="1"/>
          </p:nvSpPr>
          <p:spPr bwMode="auto">
            <a:xfrm>
              <a:off x="7620000" y="3175000"/>
              <a:ext cx="1079500" cy="254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grpSp>
      <p:grpSp>
        <p:nvGrpSpPr>
          <p:cNvPr id="3080" name="XLabelGroup"/>
          <p:cNvGrpSpPr>
            <a:grpSpLocks/>
          </p:cNvGrpSpPr>
          <p:nvPr userDrawn="1"/>
        </p:nvGrpSpPr>
        <p:grpSpPr bwMode="auto">
          <a:xfrm>
            <a:off x="1270000" y="5842000"/>
            <a:ext cx="7429500" cy="317500"/>
            <a:chOff x="1270000" y="5842000"/>
            <a:chExt cx="7429500" cy="317500"/>
          </a:xfrm>
        </p:grpSpPr>
        <p:sp>
          <p:nvSpPr>
            <p:cNvPr id="3093" name="XValueLabel0"/>
            <p:cNvSpPr>
              <a:spLocks noChangeArrowheads="1"/>
            </p:cNvSpPr>
            <p:nvPr userDrawn="1"/>
          </p:nvSpPr>
          <p:spPr bwMode="auto">
            <a:xfrm>
              <a:off x="1270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A*</a:t>
              </a:r>
            </a:p>
          </p:txBody>
        </p:sp>
        <p:sp>
          <p:nvSpPr>
            <p:cNvPr id="3094" name="XValueLabel1"/>
            <p:cNvSpPr>
              <a:spLocks noChangeArrowheads="1"/>
            </p:cNvSpPr>
            <p:nvPr userDrawn="1"/>
          </p:nvSpPr>
          <p:spPr bwMode="auto">
            <a:xfrm>
              <a:off x="28575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B*</a:t>
              </a:r>
            </a:p>
          </p:txBody>
        </p:sp>
        <p:sp>
          <p:nvSpPr>
            <p:cNvPr id="3095" name="XValueLabel2"/>
            <p:cNvSpPr>
              <a:spLocks noChangeArrowheads="1"/>
            </p:cNvSpPr>
            <p:nvPr userDrawn="1"/>
          </p:nvSpPr>
          <p:spPr bwMode="auto">
            <a:xfrm>
              <a:off x="4445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C</a:t>
              </a:r>
            </a:p>
          </p:txBody>
        </p:sp>
        <p:sp>
          <p:nvSpPr>
            <p:cNvPr id="3096" name="XValueLabel3"/>
            <p:cNvSpPr>
              <a:spLocks noChangeArrowheads="1"/>
            </p:cNvSpPr>
            <p:nvPr userDrawn="1"/>
          </p:nvSpPr>
          <p:spPr bwMode="auto">
            <a:xfrm>
              <a:off x="60325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D</a:t>
              </a:r>
            </a:p>
          </p:txBody>
        </p:sp>
        <p:sp>
          <p:nvSpPr>
            <p:cNvPr id="3097" name="XValueLabel4"/>
            <p:cNvSpPr>
              <a:spLocks noChangeArrowheads="1"/>
            </p:cNvSpPr>
            <p:nvPr userDrawn="1"/>
          </p:nvSpPr>
          <p:spPr bwMode="auto">
            <a:xfrm>
              <a:off x="7620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E</a:t>
              </a:r>
            </a:p>
          </p:txBody>
        </p:sp>
      </p:grpSp>
      <p:grpSp>
        <p:nvGrpSpPr>
          <p:cNvPr id="3081" name="AxisLineGroup"/>
          <p:cNvGrpSpPr>
            <a:grpSpLocks/>
          </p:cNvGrpSpPr>
          <p:nvPr userDrawn="1"/>
        </p:nvGrpSpPr>
        <p:grpSpPr bwMode="auto">
          <a:xfrm>
            <a:off x="889000" y="1587500"/>
            <a:ext cx="8001000" cy="4127500"/>
            <a:chOff x="889000" y="1587500"/>
            <a:chExt cx="8001000" cy="4127500"/>
          </a:xfrm>
        </p:grpSpPr>
        <p:cxnSp>
          <p:nvCxnSpPr>
            <p:cNvPr id="3087" name="XAxisLine"/>
            <p:cNvCxnSpPr>
              <a:cxnSpLocks noChangeShapeType="1"/>
            </p:cNvCxnSpPr>
            <p:nvPr userDrawn="1"/>
          </p:nvCxnSpPr>
          <p:spPr bwMode="auto">
            <a:xfrm>
              <a:off x="889000" y="5715000"/>
              <a:ext cx="8001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8" name="YAxisLine"/>
            <p:cNvCxnSpPr>
              <a:cxnSpLocks noChangeShapeType="1"/>
            </p:cNvCxnSpPr>
            <p:nvPr userDrawn="1"/>
          </p:nvCxnSpPr>
          <p:spPr bwMode="auto">
            <a:xfrm>
              <a:off x="1016000" y="1587500"/>
              <a:ext cx="0" cy="41275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9" name="YAxisTick0"/>
            <p:cNvCxnSpPr>
              <a:cxnSpLocks noChangeShapeType="1"/>
            </p:cNvCxnSpPr>
            <p:nvPr userDrawn="1"/>
          </p:nvCxnSpPr>
          <p:spPr bwMode="auto">
            <a:xfrm>
              <a:off x="889000" y="5715000"/>
              <a:ext cx="254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0" name="YAxisTick1"/>
            <p:cNvCxnSpPr>
              <a:cxnSpLocks noChangeShapeType="1"/>
            </p:cNvCxnSpPr>
            <p:nvPr userDrawn="1"/>
          </p:nvCxnSpPr>
          <p:spPr bwMode="auto">
            <a:xfrm>
              <a:off x="889000" y="4445000"/>
              <a:ext cx="254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1" name="YAxisTick2"/>
            <p:cNvCxnSpPr>
              <a:cxnSpLocks noChangeShapeType="1"/>
            </p:cNvCxnSpPr>
            <p:nvPr userDrawn="1"/>
          </p:nvCxnSpPr>
          <p:spPr bwMode="auto">
            <a:xfrm>
              <a:off x="889000" y="3175000"/>
              <a:ext cx="254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2" name="YAxisTick3"/>
            <p:cNvCxnSpPr>
              <a:cxnSpLocks noChangeShapeType="1"/>
            </p:cNvCxnSpPr>
            <p:nvPr userDrawn="1"/>
          </p:nvCxnSpPr>
          <p:spPr bwMode="auto">
            <a:xfrm>
              <a:off x="889000" y="1905000"/>
              <a:ext cx="254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82" name="YLabelGroup"/>
          <p:cNvGrpSpPr>
            <a:grpSpLocks/>
          </p:cNvGrpSpPr>
          <p:nvPr userDrawn="1"/>
        </p:nvGrpSpPr>
        <p:grpSpPr bwMode="auto">
          <a:xfrm>
            <a:off x="254000" y="1841500"/>
            <a:ext cx="762000" cy="3937000"/>
            <a:chOff x="254000" y="1841500"/>
            <a:chExt cx="762000" cy="3937000"/>
          </a:xfrm>
        </p:grpSpPr>
        <p:sp>
          <p:nvSpPr>
            <p:cNvPr id="3083" name="YValueLabel0"/>
            <p:cNvSpPr>
              <a:spLocks noChangeArrowheads="1"/>
            </p:cNvSpPr>
            <p:nvPr userDrawn="1"/>
          </p:nvSpPr>
          <p:spPr bwMode="auto">
            <a:xfrm>
              <a:off x="254000" y="565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000">
                  <a:solidFill>
                    <a:srgbClr val="000000"/>
                  </a:solidFill>
                </a:rPr>
                <a:t>0</a:t>
              </a:r>
            </a:p>
          </p:txBody>
        </p:sp>
        <p:sp>
          <p:nvSpPr>
            <p:cNvPr id="3084" name="YValueLabel1"/>
            <p:cNvSpPr>
              <a:spLocks noChangeArrowheads="1"/>
            </p:cNvSpPr>
            <p:nvPr userDrawn="1"/>
          </p:nvSpPr>
          <p:spPr bwMode="auto">
            <a:xfrm>
              <a:off x="254000" y="438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000">
                  <a:solidFill>
                    <a:srgbClr val="000000"/>
                  </a:solidFill>
                </a:rPr>
                <a:t>1</a:t>
              </a:r>
            </a:p>
          </p:txBody>
        </p:sp>
        <p:sp>
          <p:nvSpPr>
            <p:cNvPr id="3085" name="YValueLabel2"/>
            <p:cNvSpPr>
              <a:spLocks noChangeArrowheads="1"/>
            </p:cNvSpPr>
            <p:nvPr userDrawn="1"/>
          </p:nvSpPr>
          <p:spPr bwMode="auto">
            <a:xfrm>
              <a:off x="254000" y="311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000">
                  <a:solidFill>
                    <a:srgbClr val="000000"/>
                  </a:solidFill>
                </a:rPr>
                <a:t>2</a:t>
              </a:r>
            </a:p>
          </p:txBody>
        </p:sp>
        <p:sp>
          <p:nvSpPr>
            <p:cNvPr id="3086" name="YValueLabel3"/>
            <p:cNvSpPr>
              <a:spLocks noChangeArrowheads="1"/>
            </p:cNvSpPr>
            <p:nvPr userDrawn="1"/>
          </p:nvSpPr>
          <p:spPr bwMode="auto">
            <a:xfrm>
              <a:off x="254000" y="184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ransition spd="slow">
    <p:circle/>
  </p:transition>
  <p:hf sldNum="0" hdr="0"/>
  <p:txStyles>
    <p:titleStyle>
      <a:lvl1pPr algn="l" rtl="0" eaLnBrk="0" fontAlgn="base" hangingPunct="0">
        <a:spcBef>
          <a:spcPct val="0"/>
        </a:spcBef>
        <a:spcAft>
          <a:spcPct val="0"/>
        </a:spcAft>
        <a:defRPr sz="4800" b="1">
          <a:solidFill>
            <a:schemeClr val="tx2"/>
          </a:solidFill>
          <a:latin typeface="+mj-lt"/>
          <a:ea typeface="+mj-ea"/>
          <a:cs typeface="+mj-cs"/>
        </a:defRPr>
      </a:lvl1pPr>
      <a:lvl2pPr algn="l" rtl="0" eaLnBrk="0" fontAlgn="base" hangingPunct="0">
        <a:spcBef>
          <a:spcPct val="0"/>
        </a:spcBef>
        <a:spcAft>
          <a:spcPct val="0"/>
        </a:spcAft>
        <a:defRPr sz="4800" b="1">
          <a:solidFill>
            <a:schemeClr val="tx2"/>
          </a:solidFill>
          <a:latin typeface="Comic Sans MS" pitchFamily="66" charset="0"/>
        </a:defRPr>
      </a:lvl2pPr>
      <a:lvl3pPr algn="l" rtl="0" eaLnBrk="0" fontAlgn="base" hangingPunct="0">
        <a:spcBef>
          <a:spcPct val="0"/>
        </a:spcBef>
        <a:spcAft>
          <a:spcPct val="0"/>
        </a:spcAft>
        <a:defRPr sz="4800" b="1">
          <a:solidFill>
            <a:schemeClr val="tx2"/>
          </a:solidFill>
          <a:latin typeface="Comic Sans MS" pitchFamily="66" charset="0"/>
        </a:defRPr>
      </a:lvl3pPr>
      <a:lvl4pPr algn="l" rtl="0" eaLnBrk="0" fontAlgn="base" hangingPunct="0">
        <a:spcBef>
          <a:spcPct val="0"/>
        </a:spcBef>
        <a:spcAft>
          <a:spcPct val="0"/>
        </a:spcAft>
        <a:defRPr sz="4800" b="1">
          <a:solidFill>
            <a:schemeClr val="tx2"/>
          </a:solidFill>
          <a:latin typeface="Comic Sans MS" pitchFamily="66" charset="0"/>
        </a:defRPr>
      </a:lvl4pPr>
      <a:lvl5pPr algn="l" rtl="0" eaLnBrk="0" fontAlgn="base" hangingPunct="0">
        <a:spcBef>
          <a:spcPct val="0"/>
        </a:spcBef>
        <a:spcAft>
          <a:spcPct val="0"/>
        </a:spcAft>
        <a:defRPr sz="4800" b="1">
          <a:solidFill>
            <a:schemeClr val="tx2"/>
          </a:solidFill>
          <a:latin typeface="Comic Sans MS" pitchFamily="66" charset="0"/>
        </a:defRPr>
      </a:lvl5pPr>
      <a:lvl6pPr marL="457200" algn="l" rtl="0" fontAlgn="base">
        <a:spcBef>
          <a:spcPct val="0"/>
        </a:spcBef>
        <a:spcAft>
          <a:spcPct val="0"/>
        </a:spcAft>
        <a:defRPr sz="4800" b="1">
          <a:solidFill>
            <a:schemeClr val="tx2"/>
          </a:solidFill>
          <a:latin typeface="Comic Sans MS" pitchFamily="66" charset="0"/>
        </a:defRPr>
      </a:lvl6pPr>
      <a:lvl7pPr marL="914400" algn="l" rtl="0" fontAlgn="base">
        <a:spcBef>
          <a:spcPct val="0"/>
        </a:spcBef>
        <a:spcAft>
          <a:spcPct val="0"/>
        </a:spcAft>
        <a:defRPr sz="4800" b="1">
          <a:solidFill>
            <a:schemeClr val="tx2"/>
          </a:solidFill>
          <a:latin typeface="Comic Sans MS" pitchFamily="66" charset="0"/>
        </a:defRPr>
      </a:lvl7pPr>
      <a:lvl8pPr marL="1371600" algn="l" rtl="0" fontAlgn="base">
        <a:spcBef>
          <a:spcPct val="0"/>
        </a:spcBef>
        <a:spcAft>
          <a:spcPct val="0"/>
        </a:spcAft>
        <a:defRPr sz="4800" b="1">
          <a:solidFill>
            <a:schemeClr val="tx2"/>
          </a:solidFill>
          <a:latin typeface="Comic Sans MS" pitchFamily="66" charset="0"/>
        </a:defRPr>
      </a:lvl8pPr>
      <a:lvl9pPr marL="1828800" algn="l" rtl="0" fontAlgn="base">
        <a:spcBef>
          <a:spcPct val="0"/>
        </a:spcBef>
        <a:spcAft>
          <a:spcPct val="0"/>
        </a:spcAft>
        <a:defRPr sz="4800" b="1">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4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32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audio" Target="../media/audio1.bin"/><Relationship Id="rId5" Type="http://schemas.openxmlformats.org/officeDocument/2006/relationships/image" Target="../media/image3.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dt" sz="quarter" idx="10"/>
          </p:nvPr>
        </p:nvSpPr>
        <p:spPr/>
        <p:txBody>
          <a:bodyPr/>
          <a:lstStyle/>
          <a:p>
            <a:pPr>
              <a:defRPr/>
            </a:pPr>
            <a:r>
              <a:rPr lang="en-US"/>
              <a:t>2006</a:t>
            </a:r>
          </a:p>
        </p:txBody>
      </p:sp>
      <p:sp>
        <p:nvSpPr>
          <p:cNvPr id="7" name="Rectangle 10"/>
          <p:cNvSpPr>
            <a:spLocks noGrp="1" noChangeArrowheads="1"/>
          </p:cNvSpPr>
          <p:nvPr>
            <p:ph type="ftr" sz="quarter" idx="11"/>
          </p:nvPr>
        </p:nvSpPr>
        <p:spPr/>
        <p:txBody>
          <a:bodyPr/>
          <a:lstStyle/>
          <a:p>
            <a:pPr>
              <a:defRPr/>
            </a:pPr>
            <a:r>
              <a:rPr lang="en-US"/>
              <a:t>Teresa Scar</a:t>
            </a:r>
          </a:p>
        </p:txBody>
      </p:sp>
      <p:sp>
        <p:nvSpPr>
          <p:cNvPr id="2050" name="Rectangle 2"/>
          <p:cNvSpPr>
            <a:spLocks noGrp="1" noChangeArrowheads="1"/>
          </p:cNvSpPr>
          <p:nvPr>
            <p:ph type="ctrTitle"/>
          </p:nvPr>
        </p:nvSpPr>
        <p:spPr/>
        <p:txBody>
          <a:bodyPr/>
          <a:lstStyle/>
          <a:p>
            <a:pPr eaLnBrk="1" hangingPunct="1"/>
            <a:r>
              <a:rPr lang="en-US" altLang="en-US"/>
              <a:t>The Matrix</a:t>
            </a:r>
          </a:p>
        </p:txBody>
      </p:sp>
      <p:sp>
        <p:nvSpPr>
          <p:cNvPr id="2051" name="Rectangle 3"/>
          <p:cNvSpPr>
            <a:spLocks noGrp="1" noChangeArrowheads="1"/>
          </p:cNvSpPr>
          <p:nvPr>
            <p:ph type="subTitle" idx="1"/>
          </p:nvPr>
        </p:nvSpPr>
        <p:spPr/>
        <p:txBody>
          <a:bodyPr/>
          <a:lstStyle/>
          <a:p>
            <a:pPr eaLnBrk="1" hangingPunct="1"/>
            <a:r>
              <a:rPr lang="en-US" altLang="en-US"/>
              <a:t> … behind the scenes</a:t>
            </a:r>
          </a:p>
        </p:txBody>
      </p:sp>
      <p:sp>
        <p:nvSpPr>
          <p:cNvPr id="2054" name="AutoShape 6">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2055" name="Text Box 7"/>
          <p:cNvSpPr txBox="1">
            <a:spLocks noChangeArrowheads="1"/>
          </p:cNvSpPr>
          <p:nvPr/>
        </p:nvSpPr>
        <p:spPr bwMode="auto">
          <a:xfrm>
            <a:off x="5467350" y="5984875"/>
            <a:ext cx="24574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Tree>
    <p:custDataLst>
      <p:tags r:id="rId1"/>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1"/>
                                          </p:val>
                                        </p:tav>
                                        <p:tav tm="100000">
                                          <p:val>
                                            <p:strVal val="#ppt_x"/>
                                          </p:val>
                                        </p:tav>
                                      </p:tavLst>
                                    </p:anim>
                                    <p:anim calcmode="lin" valueType="num">
                                      <p:cBhvr>
                                        <p:cTn id="9" dur="1000" fill="hold"/>
                                        <p:tgtEl>
                                          <p:spTgt spid="2050"/>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1000"/>
                                        <p:tgtEl>
                                          <p:spTgt spid="2051">
                                            <p:txEl>
                                              <p:pRg st="0" end="0"/>
                                            </p:txEl>
                                          </p:spTgt>
                                        </p:tgtEl>
                                      </p:cBhvr>
                                    </p:animEffect>
                                    <p:anim calcmode="lin" valueType="num">
                                      <p:cBhvr>
                                        <p:cTn id="14" dur="1000" fill="hold"/>
                                        <p:tgtEl>
                                          <p:spTgt spid="2051">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5000"/>
                            </p:stCondLst>
                            <p:childTnLst>
                              <p:par>
                                <p:cTn id="17" presetID="1" presetClass="entr" presetSubtype="0" fill="hold" grpId="0" nodeType="after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0"/>
                                  </p:stCondLst>
                                  <p:childTnLst>
                                    <p:set>
                                      <p:cBhvr>
                                        <p:cTn id="21"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2054" grpId="0" animBg="1"/>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Date Placeholder 4"/>
          <p:cNvSpPr>
            <a:spLocks noGrp="1"/>
          </p:cNvSpPr>
          <p:nvPr>
            <p:ph type="dt" sz="quarter" idx="10"/>
          </p:nvPr>
        </p:nvSpPr>
        <p:spPr/>
        <p:txBody>
          <a:bodyPr/>
          <a:lstStyle/>
          <a:p>
            <a:pPr>
              <a:defRPr/>
            </a:pPr>
            <a:r>
              <a:rPr lang="en-US"/>
              <a:t>2006</a:t>
            </a:r>
          </a:p>
        </p:txBody>
      </p:sp>
      <p:sp>
        <p:nvSpPr>
          <p:cNvPr id="59" name="Footer Placeholder 5"/>
          <p:cNvSpPr>
            <a:spLocks noGrp="1"/>
          </p:cNvSpPr>
          <p:nvPr>
            <p:ph type="ftr" sz="quarter" idx="11"/>
          </p:nvPr>
        </p:nvSpPr>
        <p:spPr/>
        <p:txBody>
          <a:bodyPr/>
          <a:lstStyle/>
          <a:p>
            <a:pPr>
              <a:defRPr/>
            </a:pPr>
            <a:r>
              <a:rPr lang="en-US"/>
              <a:t>Teresa Scar</a:t>
            </a:r>
          </a:p>
        </p:txBody>
      </p:sp>
      <p:sp>
        <p:nvSpPr>
          <p:cNvPr id="91242" name="AutoShape 106"/>
          <p:cNvSpPr>
            <a:spLocks noChangeArrowheads="1"/>
          </p:cNvSpPr>
          <p:nvPr/>
        </p:nvSpPr>
        <p:spPr bwMode="auto">
          <a:xfrm rot="-1295296">
            <a:off x="5435600" y="2125663"/>
            <a:ext cx="3886200" cy="4102100"/>
          </a:xfrm>
          <a:prstGeom prst="irregularSeal2">
            <a:avLst/>
          </a:prstGeom>
          <a:solidFill>
            <a:schemeClr val="accent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6869" name="Rectangle 2"/>
          <p:cNvSpPr>
            <a:spLocks noGrp="1" noChangeArrowheads="1"/>
          </p:cNvSpPr>
          <p:nvPr>
            <p:ph type="title"/>
          </p:nvPr>
        </p:nvSpPr>
        <p:spPr/>
        <p:txBody>
          <a:bodyPr/>
          <a:lstStyle/>
          <a:p>
            <a:pPr eaLnBrk="1" hangingPunct="1"/>
            <a:r>
              <a:rPr lang="en-US" altLang="en-US"/>
              <a:t>Adding Matrices</a:t>
            </a:r>
          </a:p>
        </p:txBody>
      </p:sp>
      <p:sp>
        <p:nvSpPr>
          <p:cNvPr id="91139" name="Rectangle 3"/>
          <p:cNvSpPr>
            <a:spLocks noGrp="1" noChangeArrowheads="1"/>
          </p:cNvSpPr>
          <p:nvPr>
            <p:ph type="body" sz="half" idx="1"/>
          </p:nvPr>
        </p:nvSpPr>
        <p:spPr>
          <a:xfrm>
            <a:off x="457200" y="1371600"/>
            <a:ext cx="7543800" cy="1752600"/>
          </a:xfrm>
        </p:spPr>
        <p:txBody>
          <a:bodyPr/>
          <a:lstStyle/>
          <a:p>
            <a:pPr algn="ctr" eaLnBrk="1" hangingPunct="1">
              <a:buFont typeface="Wingdings" panose="05000000000000000000" pitchFamily="2" charset="2"/>
              <a:buNone/>
            </a:pPr>
            <a:r>
              <a:rPr lang="en-US" altLang="en-US" sz="3600">
                <a:solidFill>
                  <a:srgbClr val="B477F7"/>
                </a:solidFill>
              </a:rPr>
              <a:t>To add matrices,add corresponding entries.</a:t>
            </a:r>
            <a:endParaRPr lang="en-US" altLang="en-US" sz="3600"/>
          </a:p>
        </p:txBody>
      </p:sp>
      <p:graphicFrame>
        <p:nvGraphicFramePr>
          <p:cNvPr id="91182" name="Group 46"/>
          <p:cNvGraphicFramePr>
            <a:graphicFrameLocks noGrp="1"/>
          </p:cNvGraphicFramePr>
          <p:nvPr/>
        </p:nvGraphicFramePr>
        <p:xfrm>
          <a:off x="946150" y="3200400"/>
          <a:ext cx="1905000" cy="2489200"/>
        </p:xfrm>
        <a:graphic>
          <a:graphicData uri="http://schemas.openxmlformats.org/drawingml/2006/table">
            <a:tbl>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3</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-2</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318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4</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5</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1183" name="Group 47"/>
          <p:cNvGraphicFramePr>
            <a:graphicFrameLocks noGrp="1"/>
          </p:cNvGraphicFramePr>
          <p:nvPr/>
        </p:nvGraphicFramePr>
        <p:xfrm>
          <a:off x="3460750" y="3181350"/>
          <a:ext cx="1905000" cy="2489200"/>
        </p:xfrm>
        <a:graphic>
          <a:graphicData uri="http://schemas.openxmlformats.org/drawingml/2006/table">
            <a:tbl>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1</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4</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318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-7</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3</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-5</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1</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6885" name="AutoShape 64"/>
          <p:cNvSpPr>
            <a:spLocks noChangeArrowheads="1"/>
          </p:cNvSpPr>
          <p:nvPr/>
        </p:nvSpPr>
        <p:spPr bwMode="auto">
          <a:xfrm>
            <a:off x="946150" y="3200400"/>
            <a:ext cx="1981200" cy="24384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6886" name="AutoShape 66"/>
          <p:cNvSpPr>
            <a:spLocks noChangeArrowheads="1"/>
          </p:cNvSpPr>
          <p:nvPr/>
        </p:nvSpPr>
        <p:spPr bwMode="auto">
          <a:xfrm>
            <a:off x="3470275" y="3197225"/>
            <a:ext cx="1981200" cy="24384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0"/>
              </a:spcBef>
              <a:buClrTx/>
              <a:buFontTx/>
              <a:buNone/>
            </a:pPr>
            <a:endParaRPr lang="en-US" altLang="en-US" sz="1800">
              <a:latin typeface="Arial" panose="020B0604020202020204" pitchFamily="34" charset="0"/>
            </a:endParaRPr>
          </a:p>
        </p:txBody>
      </p:sp>
      <p:sp>
        <p:nvSpPr>
          <p:cNvPr id="36887" name="AutoShape 67"/>
          <p:cNvSpPr>
            <a:spLocks noChangeArrowheads="1"/>
          </p:cNvSpPr>
          <p:nvPr/>
        </p:nvSpPr>
        <p:spPr bwMode="auto">
          <a:xfrm>
            <a:off x="6280150" y="3200400"/>
            <a:ext cx="1981200" cy="24384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6888" name="Text Box 88"/>
          <p:cNvSpPr txBox="1">
            <a:spLocks noChangeArrowheads="1"/>
          </p:cNvSpPr>
          <p:nvPr/>
        </p:nvSpPr>
        <p:spPr bwMode="auto">
          <a:xfrm>
            <a:off x="3003550" y="4022725"/>
            <a:ext cx="38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sz="4800">
                <a:latin typeface="Arial" panose="020B0604020202020204" pitchFamily="34" charset="0"/>
              </a:rPr>
              <a:t>+</a:t>
            </a:r>
            <a:endParaRPr lang="en-US" altLang="en-US" sz="1800">
              <a:latin typeface="Arial" panose="020B0604020202020204" pitchFamily="34" charset="0"/>
            </a:endParaRPr>
          </a:p>
        </p:txBody>
      </p:sp>
      <p:sp>
        <p:nvSpPr>
          <p:cNvPr id="36889" name="Text Box 89"/>
          <p:cNvSpPr txBox="1">
            <a:spLocks noChangeArrowheads="1"/>
          </p:cNvSpPr>
          <p:nvPr/>
        </p:nvSpPr>
        <p:spPr bwMode="auto">
          <a:xfrm>
            <a:off x="5670550" y="4003675"/>
            <a:ext cx="38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sz="4800">
                <a:latin typeface="Arial" panose="020B0604020202020204" pitchFamily="34" charset="0"/>
              </a:rPr>
              <a:t>=</a:t>
            </a:r>
            <a:endParaRPr lang="en-US" altLang="en-US" sz="1800">
              <a:latin typeface="Arial" panose="020B0604020202020204" pitchFamily="34" charset="0"/>
            </a:endParaRPr>
          </a:p>
        </p:txBody>
      </p:sp>
      <p:sp>
        <p:nvSpPr>
          <p:cNvPr id="91229" name="AutoShape 93"/>
          <p:cNvSpPr>
            <a:spLocks noChangeArrowheads="1"/>
          </p:cNvSpPr>
          <p:nvPr/>
        </p:nvSpPr>
        <p:spPr bwMode="auto">
          <a:xfrm>
            <a:off x="1295400" y="28956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1231" name="Text Box 95"/>
          <p:cNvSpPr txBox="1">
            <a:spLocks noChangeArrowheads="1"/>
          </p:cNvSpPr>
          <p:nvPr/>
        </p:nvSpPr>
        <p:spPr bwMode="auto">
          <a:xfrm>
            <a:off x="6429375" y="3200400"/>
            <a:ext cx="762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4</a:t>
            </a:r>
          </a:p>
        </p:txBody>
      </p:sp>
      <p:sp>
        <p:nvSpPr>
          <p:cNvPr id="91232" name="Text Box 96"/>
          <p:cNvSpPr txBox="1">
            <a:spLocks noChangeArrowheads="1"/>
          </p:cNvSpPr>
          <p:nvPr/>
        </p:nvSpPr>
        <p:spPr bwMode="auto">
          <a:xfrm>
            <a:off x="7381875" y="3200400"/>
            <a:ext cx="762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2</a:t>
            </a:r>
          </a:p>
        </p:txBody>
      </p:sp>
      <p:sp>
        <p:nvSpPr>
          <p:cNvPr id="91233" name="Text Box 97"/>
          <p:cNvSpPr txBox="1">
            <a:spLocks noChangeArrowheads="1"/>
          </p:cNvSpPr>
          <p:nvPr/>
        </p:nvSpPr>
        <p:spPr bwMode="auto">
          <a:xfrm>
            <a:off x="6096000" y="4038600"/>
            <a:ext cx="10826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-3</a:t>
            </a:r>
          </a:p>
        </p:txBody>
      </p:sp>
      <p:sp>
        <p:nvSpPr>
          <p:cNvPr id="91234" name="Text Box 98"/>
          <p:cNvSpPr txBox="1">
            <a:spLocks noChangeArrowheads="1"/>
          </p:cNvSpPr>
          <p:nvPr/>
        </p:nvSpPr>
        <p:spPr bwMode="auto">
          <a:xfrm>
            <a:off x="7404100" y="4025900"/>
            <a:ext cx="762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3</a:t>
            </a:r>
          </a:p>
        </p:txBody>
      </p:sp>
      <p:sp>
        <p:nvSpPr>
          <p:cNvPr id="91235" name="Text Box 99"/>
          <p:cNvSpPr txBox="1">
            <a:spLocks noChangeArrowheads="1"/>
          </p:cNvSpPr>
          <p:nvPr/>
        </p:nvSpPr>
        <p:spPr bwMode="auto">
          <a:xfrm>
            <a:off x="6096000" y="4876800"/>
            <a:ext cx="10985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0"/>
              </a:spcBef>
              <a:buClrTx/>
              <a:buFontTx/>
              <a:buNone/>
            </a:pPr>
            <a:r>
              <a:rPr lang="en-US" altLang="en-US" b="1">
                <a:solidFill>
                  <a:schemeClr val="bg1"/>
                </a:solidFill>
              </a:rPr>
              <a:t>-6</a:t>
            </a:r>
            <a:endParaRPr lang="en-US" altLang="en-US" b="1">
              <a:solidFill>
                <a:schemeClr val="bg1"/>
              </a:solidFill>
              <a:ea typeface="MS PGothic" panose="020B0600070205080204" pitchFamily="34" charset="-128"/>
            </a:endParaRPr>
          </a:p>
        </p:txBody>
      </p:sp>
      <p:sp>
        <p:nvSpPr>
          <p:cNvPr id="91236" name="Text Box 100"/>
          <p:cNvSpPr txBox="1">
            <a:spLocks noChangeArrowheads="1"/>
          </p:cNvSpPr>
          <p:nvPr/>
        </p:nvSpPr>
        <p:spPr bwMode="auto">
          <a:xfrm>
            <a:off x="7391400" y="4879975"/>
            <a:ext cx="762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0"/>
              </a:spcBef>
              <a:buClrTx/>
              <a:buFontTx/>
              <a:buNone/>
            </a:pPr>
            <a:r>
              <a:rPr lang="en-US" altLang="en-US" b="1">
                <a:solidFill>
                  <a:schemeClr val="bg1"/>
                </a:solidFill>
              </a:rPr>
              <a:t>6</a:t>
            </a:r>
            <a:endParaRPr lang="en-US" altLang="en-US" b="1">
              <a:solidFill>
                <a:schemeClr val="bg1"/>
              </a:solidFill>
              <a:ea typeface="MS PGothic" panose="020B0600070205080204" pitchFamily="34" charset="-128"/>
            </a:endParaRPr>
          </a:p>
        </p:txBody>
      </p:sp>
      <p:sp>
        <p:nvSpPr>
          <p:cNvPr id="91237" name="AutoShape 101"/>
          <p:cNvSpPr>
            <a:spLocks noChangeArrowheads="1"/>
          </p:cNvSpPr>
          <p:nvPr/>
        </p:nvSpPr>
        <p:spPr bwMode="auto">
          <a:xfrm>
            <a:off x="2241550" y="2905125"/>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1238" name="AutoShape 102"/>
          <p:cNvSpPr>
            <a:spLocks noChangeArrowheads="1"/>
          </p:cNvSpPr>
          <p:nvPr/>
        </p:nvSpPr>
        <p:spPr bwMode="auto">
          <a:xfrm>
            <a:off x="1222375" y="38100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1239" name="AutoShape 103"/>
          <p:cNvSpPr>
            <a:spLocks noChangeArrowheads="1"/>
          </p:cNvSpPr>
          <p:nvPr/>
        </p:nvSpPr>
        <p:spPr bwMode="auto">
          <a:xfrm>
            <a:off x="2197100" y="38100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1240" name="AutoShape 104"/>
          <p:cNvSpPr>
            <a:spLocks noChangeArrowheads="1"/>
          </p:cNvSpPr>
          <p:nvPr/>
        </p:nvSpPr>
        <p:spPr bwMode="auto">
          <a:xfrm>
            <a:off x="1219200" y="46482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1241" name="AutoShape 105"/>
          <p:cNvSpPr>
            <a:spLocks noChangeArrowheads="1"/>
          </p:cNvSpPr>
          <p:nvPr/>
        </p:nvSpPr>
        <p:spPr bwMode="auto">
          <a:xfrm>
            <a:off x="2133600" y="46482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1243" name="Text Box 107"/>
          <p:cNvSpPr txBox="1">
            <a:spLocks noChangeArrowheads="1"/>
          </p:cNvSpPr>
          <p:nvPr/>
        </p:nvSpPr>
        <p:spPr bwMode="auto">
          <a:xfrm>
            <a:off x="5486400" y="6019800"/>
            <a:ext cx="24574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
        <p:nvSpPr>
          <p:cNvPr id="91244" name="AutoShape 108">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1139">
                                            <p:txEl>
                                              <p:pRg st="0" end="0"/>
                                            </p:txEl>
                                          </p:spTgt>
                                        </p:tgtEl>
                                        <p:attrNameLst>
                                          <p:attrName>style.visibility</p:attrName>
                                        </p:attrNameLst>
                                      </p:cBhvr>
                                      <p:to>
                                        <p:strVal val="visible"/>
                                      </p:to>
                                    </p:set>
                                    <p:anim calcmode="discrete" valueType="clr">
                                      <p:cBhvr override="childStyle">
                                        <p:cTn id="7" dur="80"/>
                                        <p:tgtEl>
                                          <p:spTgt spid="911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3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1139">
                                            <p:txEl>
                                              <p:pRg st="0" end="0"/>
                                            </p:txEl>
                                          </p:spTgt>
                                        </p:tgtEl>
                                        <p:attrNameLst>
                                          <p:attrName>fill.type</p:attrName>
                                        </p:attrNameLst>
                                      </p:cBhvr>
                                      <p:to>
                                        <p:strVal val="solid"/>
                                      </p:to>
                                    </p:set>
                                  </p:childTnLst>
                                </p:cTn>
                              </p:par>
                            </p:childTnLst>
                          </p:cTn>
                        </p:par>
                        <p:par>
                          <p:cTn id="10" fill="hold" nodeType="afterGroup">
                            <p:stCondLst>
                              <p:cond delay="1760"/>
                            </p:stCondLst>
                            <p:childTnLst>
                              <p:par>
                                <p:cTn id="11" presetID="15" presetClass="entr" presetSubtype="0" fill="hold" grpId="0" nodeType="afterEffect">
                                  <p:stCondLst>
                                    <p:cond delay="0"/>
                                  </p:stCondLst>
                                  <p:childTnLst>
                                    <p:set>
                                      <p:cBhvr>
                                        <p:cTn id="12" dur="1" fill="hold">
                                          <p:stCondLst>
                                            <p:cond delay="0"/>
                                          </p:stCondLst>
                                        </p:cTn>
                                        <p:tgtEl>
                                          <p:spTgt spid="91229"/>
                                        </p:tgtEl>
                                        <p:attrNameLst>
                                          <p:attrName>style.visibility</p:attrName>
                                        </p:attrNameLst>
                                      </p:cBhvr>
                                      <p:to>
                                        <p:strVal val="visible"/>
                                      </p:to>
                                    </p:set>
                                    <p:anim calcmode="lin" valueType="num">
                                      <p:cBhvr>
                                        <p:cTn id="13" dur="1000" fill="hold"/>
                                        <p:tgtEl>
                                          <p:spTgt spid="91229"/>
                                        </p:tgtEl>
                                        <p:attrNameLst>
                                          <p:attrName>ppt_w</p:attrName>
                                        </p:attrNameLst>
                                      </p:cBhvr>
                                      <p:tavLst>
                                        <p:tav tm="0">
                                          <p:val>
                                            <p:fltVal val="0"/>
                                          </p:val>
                                        </p:tav>
                                        <p:tav tm="100000">
                                          <p:val>
                                            <p:strVal val="#ppt_w"/>
                                          </p:val>
                                        </p:tav>
                                      </p:tavLst>
                                    </p:anim>
                                    <p:anim calcmode="lin" valueType="num">
                                      <p:cBhvr>
                                        <p:cTn id="14" dur="1000" fill="hold"/>
                                        <p:tgtEl>
                                          <p:spTgt spid="91229"/>
                                        </p:tgtEl>
                                        <p:attrNameLst>
                                          <p:attrName>ppt_h</p:attrName>
                                        </p:attrNameLst>
                                      </p:cBhvr>
                                      <p:tavLst>
                                        <p:tav tm="0">
                                          <p:val>
                                            <p:fltVal val="0"/>
                                          </p:val>
                                        </p:tav>
                                        <p:tav tm="100000">
                                          <p:val>
                                            <p:strVal val="#ppt_h"/>
                                          </p:val>
                                        </p:tav>
                                      </p:tavLst>
                                    </p:anim>
                                    <p:anim calcmode="lin" valueType="num">
                                      <p:cBhvr>
                                        <p:cTn id="15" dur="1000" fill="hold"/>
                                        <p:tgtEl>
                                          <p:spTgt spid="9122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1229"/>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91229"/>
                                        </p:tgtEl>
                                        <p:attrNameLst>
                                          <p:attrName>style.visibility</p:attrName>
                                        </p:attrNameLst>
                                      </p:cBhvr>
                                      <p:to>
                                        <p:strVal val="hidden"/>
                                      </p:to>
                                    </p:set>
                                  </p:subTnLst>
                                </p:cTn>
                              </p:par>
                              <p:par>
                                <p:cTn id="17" presetID="3" presetClass="emph" presetSubtype="2" fill="hold" grpId="0" nodeType="withEffect">
                                  <p:stCondLst>
                                    <p:cond delay="0"/>
                                  </p:stCondLst>
                                  <p:childTnLst>
                                    <p:animClr clrSpc="rgb" dir="cw">
                                      <p:cBhvr override="childStyle">
                                        <p:cTn id="18" dur="2000" fill="hold"/>
                                        <p:tgtEl>
                                          <p:spTgt spid="91231"/>
                                        </p:tgtEl>
                                        <p:attrNameLst>
                                          <p:attrName>style.color</p:attrName>
                                        </p:attrNameLst>
                                      </p:cBhvr>
                                      <p:to>
                                        <a:schemeClr val="folHlink"/>
                                      </p:to>
                                    </p:animClr>
                                  </p:childTnLst>
                                </p:cTn>
                              </p:par>
                            </p:childTnLst>
                          </p:cTn>
                        </p:par>
                        <p:par>
                          <p:cTn id="19" fill="hold" nodeType="afterGroup">
                            <p:stCondLst>
                              <p:cond delay="3760"/>
                            </p:stCondLst>
                            <p:childTnLst>
                              <p:par>
                                <p:cTn id="20" presetID="15" presetClass="entr" presetSubtype="0" fill="hold" grpId="0" nodeType="afterEffect">
                                  <p:stCondLst>
                                    <p:cond delay="0"/>
                                  </p:stCondLst>
                                  <p:childTnLst>
                                    <p:set>
                                      <p:cBhvr>
                                        <p:cTn id="21" dur="1" fill="hold">
                                          <p:stCondLst>
                                            <p:cond delay="0"/>
                                          </p:stCondLst>
                                        </p:cTn>
                                        <p:tgtEl>
                                          <p:spTgt spid="91237"/>
                                        </p:tgtEl>
                                        <p:attrNameLst>
                                          <p:attrName>style.visibility</p:attrName>
                                        </p:attrNameLst>
                                      </p:cBhvr>
                                      <p:to>
                                        <p:strVal val="visible"/>
                                      </p:to>
                                    </p:set>
                                    <p:anim calcmode="lin" valueType="num">
                                      <p:cBhvr>
                                        <p:cTn id="22" dur="1000" fill="hold"/>
                                        <p:tgtEl>
                                          <p:spTgt spid="91237"/>
                                        </p:tgtEl>
                                        <p:attrNameLst>
                                          <p:attrName>ppt_w</p:attrName>
                                        </p:attrNameLst>
                                      </p:cBhvr>
                                      <p:tavLst>
                                        <p:tav tm="0">
                                          <p:val>
                                            <p:fltVal val="0"/>
                                          </p:val>
                                        </p:tav>
                                        <p:tav tm="100000">
                                          <p:val>
                                            <p:strVal val="#ppt_w"/>
                                          </p:val>
                                        </p:tav>
                                      </p:tavLst>
                                    </p:anim>
                                    <p:anim calcmode="lin" valueType="num">
                                      <p:cBhvr>
                                        <p:cTn id="23" dur="1000" fill="hold"/>
                                        <p:tgtEl>
                                          <p:spTgt spid="91237"/>
                                        </p:tgtEl>
                                        <p:attrNameLst>
                                          <p:attrName>ppt_h</p:attrName>
                                        </p:attrNameLst>
                                      </p:cBhvr>
                                      <p:tavLst>
                                        <p:tav tm="0">
                                          <p:val>
                                            <p:fltVal val="0"/>
                                          </p:val>
                                        </p:tav>
                                        <p:tav tm="100000">
                                          <p:val>
                                            <p:strVal val="#ppt_h"/>
                                          </p:val>
                                        </p:tav>
                                      </p:tavLst>
                                    </p:anim>
                                    <p:anim calcmode="lin" valueType="num">
                                      <p:cBhvr>
                                        <p:cTn id="24" dur="1000" fill="hold"/>
                                        <p:tgtEl>
                                          <p:spTgt spid="9123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91237"/>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91237"/>
                                        </p:tgtEl>
                                        <p:attrNameLst>
                                          <p:attrName>style.visibility</p:attrName>
                                        </p:attrNameLst>
                                      </p:cBhvr>
                                      <p:to>
                                        <p:strVal val="hidden"/>
                                      </p:to>
                                    </p:set>
                                  </p:subTnLst>
                                </p:cTn>
                              </p:par>
                              <p:par>
                                <p:cTn id="26" presetID="3" presetClass="emph" presetSubtype="2" fill="hold" grpId="0" nodeType="withEffect">
                                  <p:stCondLst>
                                    <p:cond delay="0"/>
                                  </p:stCondLst>
                                  <p:childTnLst>
                                    <p:animClr clrSpc="rgb" dir="cw">
                                      <p:cBhvr override="childStyle">
                                        <p:cTn id="27" dur="2000" fill="hold"/>
                                        <p:tgtEl>
                                          <p:spTgt spid="91232"/>
                                        </p:tgtEl>
                                        <p:attrNameLst>
                                          <p:attrName>style.color</p:attrName>
                                        </p:attrNameLst>
                                      </p:cBhvr>
                                      <p:to>
                                        <a:schemeClr val="folHlink"/>
                                      </p:to>
                                    </p:animClr>
                                  </p:childTnLst>
                                </p:cTn>
                              </p:par>
                            </p:childTnLst>
                          </p:cTn>
                        </p:par>
                        <p:par>
                          <p:cTn id="28" fill="hold" nodeType="afterGroup">
                            <p:stCondLst>
                              <p:cond delay="5760"/>
                            </p:stCondLst>
                            <p:childTnLst>
                              <p:par>
                                <p:cTn id="29" presetID="15" presetClass="entr" presetSubtype="0" fill="hold" grpId="0" nodeType="afterEffect">
                                  <p:stCondLst>
                                    <p:cond delay="0"/>
                                  </p:stCondLst>
                                  <p:childTnLst>
                                    <p:set>
                                      <p:cBhvr>
                                        <p:cTn id="30" dur="1" fill="hold">
                                          <p:stCondLst>
                                            <p:cond delay="0"/>
                                          </p:stCondLst>
                                        </p:cTn>
                                        <p:tgtEl>
                                          <p:spTgt spid="91238"/>
                                        </p:tgtEl>
                                        <p:attrNameLst>
                                          <p:attrName>style.visibility</p:attrName>
                                        </p:attrNameLst>
                                      </p:cBhvr>
                                      <p:to>
                                        <p:strVal val="visible"/>
                                      </p:to>
                                    </p:set>
                                    <p:anim calcmode="lin" valueType="num">
                                      <p:cBhvr>
                                        <p:cTn id="31" dur="1000" fill="hold"/>
                                        <p:tgtEl>
                                          <p:spTgt spid="91238"/>
                                        </p:tgtEl>
                                        <p:attrNameLst>
                                          <p:attrName>ppt_w</p:attrName>
                                        </p:attrNameLst>
                                      </p:cBhvr>
                                      <p:tavLst>
                                        <p:tav tm="0">
                                          <p:val>
                                            <p:fltVal val="0"/>
                                          </p:val>
                                        </p:tav>
                                        <p:tav tm="100000">
                                          <p:val>
                                            <p:strVal val="#ppt_w"/>
                                          </p:val>
                                        </p:tav>
                                      </p:tavLst>
                                    </p:anim>
                                    <p:anim calcmode="lin" valueType="num">
                                      <p:cBhvr>
                                        <p:cTn id="32" dur="1000" fill="hold"/>
                                        <p:tgtEl>
                                          <p:spTgt spid="91238"/>
                                        </p:tgtEl>
                                        <p:attrNameLst>
                                          <p:attrName>ppt_h</p:attrName>
                                        </p:attrNameLst>
                                      </p:cBhvr>
                                      <p:tavLst>
                                        <p:tav tm="0">
                                          <p:val>
                                            <p:fltVal val="0"/>
                                          </p:val>
                                        </p:tav>
                                        <p:tav tm="100000">
                                          <p:val>
                                            <p:strVal val="#ppt_h"/>
                                          </p:val>
                                        </p:tav>
                                      </p:tavLst>
                                    </p:anim>
                                    <p:anim calcmode="lin" valueType="num">
                                      <p:cBhvr>
                                        <p:cTn id="33" dur="1000" fill="hold"/>
                                        <p:tgtEl>
                                          <p:spTgt spid="9123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1238"/>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91238"/>
                                        </p:tgtEl>
                                        <p:attrNameLst>
                                          <p:attrName>style.visibility</p:attrName>
                                        </p:attrNameLst>
                                      </p:cBhvr>
                                      <p:to>
                                        <p:strVal val="hidden"/>
                                      </p:to>
                                    </p:set>
                                  </p:subTnLst>
                                </p:cTn>
                              </p:par>
                              <p:par>
                                <p:cTn id="35" presetID="3" presetClass="emph" presetSubtype="2" fill="hold" grpId="0" nodeType="withEffect">
                                  <p:stCondLst>
                                    <p:cond delay="0"/>
                                  </p:stCondLst>
                                  <p:childTnLst>
                                    <p:animClr clrSpc="rgb" dir="cw">
                                      <p:cBhvr override="childStyle">
                                        <p:cTn id="36" dur="2000" fill="hold"/>
                                        <p:tgtEl>
                                          <p:spTgt spid="91233"/>
                                        </p:tgtEl>
                                        <p:attrNameLst>
                                          <p:attrName>style.color</p:attrName>
                                        </p:attrNameLst>
                                      </p:cBhvr>
                                      <p:to>
                                        <a:schemeClr val="folHlink"/>
                                      </p:to>
                                    </p:animClr>
                                  </p:childTnLst>
                                </p:cTn>
                              </p:par>
                            </p:childTnLst>
                          </p:cTn>
                        </p:par>
                        <p:par>
                          <p:cTn id="37" fill="hold" nodeType="afterGroup">
                            <p:stCondLst>
                              <p:cond delay="7760"/>
                            </p:stCondLst>
                            <p:childTnLst>
                              <p:par>
                                <p:cTn id="38" presetID="15" presetClass="entr" presetSubtype="0" fill="hold" grpId="0" nodeType="afterEffect">
                                  <p:stCondLst>
                                    <p:cond delay="0"/>
                                  </p:stCondLst>
                                  <p:childTnLst>
                                    <p:set>
                                      <p:cBhvr>
                                        <p:cTn id="39" dur="1" fill="hold">
                                          <p:stCondLst>
                                            <p:cond delay="0"/>
                                          </p:stCondLst>
                                        </p:cTn>
                                        <p:tgtEl>
                                          <p:spTgt spid="91239"/>
                                        </p:tgtEl>
                                        <p:attrNameLst>
                                          <p:attrName>style.visibility</p:attrName>
                                        </p:attrNameLst>
                                      </p:cBhvr>
                                      <p:to>
                                        <p:strVal val="visible"/>
                                      </p:to>
                                    </p:set>
                                    <p:anim calcmode="lin" valueType="num">
                                      <p:cBhvr>
                                        <p:cTn id="40" dur="1000" fill="hold"/>
                                        <p:tgtEl>
                                          <p:spTgt spid="91239"/>
                                        </p:tgtEl>
                                        <p:attrNameLst>
                                          <p:attrName>ppt_w</p:attrName>
                                        </p:attrNameLst>
                                      </p:cBhvr>
                                      <p:tavLst>
                                        <p:tav tm="0">
                                          <p:val>
                                            <p:fltVal val="0"/>
                                          </p:val>
                                        </p:tav>
                                        <p:tav tm="100000">
                                          <p:val>
                                            <p:strVal val="#ppt_w"/>
                                          </p:val>
                                        </p:tav>
                                      </p:tavLst>
                                    </p:anim>
                                    <p:anim calcmode="lin" valueType="num">
                                      <p:cBhvr>
                                        <p:cTn id="41" dur="1000" fill="hold"/>
                                        <p:tgtEl>
                                          <p:spTgt spid="91239"/>
                                        </p:tgtEl>
                                        <p:attrNameLst>
                                          <p:attrName>ppt_h</p:attrName>
                                        </p:attrNameLst>
                                      </p:cBhvr>
                                      <p:tavLst>
                                        <p:tav tm="0">
                                          <p:val>
                                            <p:fltVal val="0"/>
                                          </p:val>
                                        </p:tav>
                                        <p:tav tm="100000">
                                          <p:val>
                                            <p:strVal val="#ppt_h"/>
                                          </p:val>
                                        </p:tav>
                                      </p:tavLst>
                                    </p:anim>
                                    <p:anim calcmode="lin" valueType="num">
                                      <p:cBhvr>
                                        <p:cTn id="42" dur="1000" fill="hold"/>
                                        <p:tgtEl>
                                          <p:spTgt spid="91239"/>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91239"/>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91239"/>
                                        </p:tgtEl>
                                        <p:attrNameLst>
                                          <p:attrName>style.visibility</p:attrName>
                                        </p:attrNameLst>
                                      </p:cBhvr>
                                      <p:to>
                                        <p:strVal val="hidden"/>
                                      </p:to>
                                    </p:set>
                                  </p:subTnLst>
                                </p:cTn>
                              </p:par>
                              <p:par>
                                <p:cTn id="44" presetID="3" presetClass="emph" presetSubtype="2" fill="hold" grpId="0" nodeType="withEffect">
                                  <p:stCondLst>
                                    <p:cond delay="0"/>
                                  </p:stCondLst>
                                  <p:childTnLst>
                                    <p:animClr clrSpc="rgb" dir="cw">
                                      <p:cBhvr override="childStyle">
                                        <p:cTn id="45" dur="2000" fill="hold"/>
                                        <p:tgtEl>
                                          <p:spTgt spid="91234"/>
                                        </p:tgtEl>
                                        <p:attrNameLst>
                                          <p:attrName>style.color</p:attrName>
                                        </p:attrNameLst>
                                      </p:cBhvr>
                                      <p:to>
                                        <a:schemeClr val="folHlink"/>
                                      </p:to>
                                    </p:animClr>
                                  </p:childTnLst>
                                </p:cTn>
                              </p:par>
                            </p:childTnLst>
                          </p:cTn>
                        </p:par>
                        <p:par>
                          <p:cTn id="46" fill="hold" nodeType="afterGroup">
                            <p:stCondLst>
                              <p:cond delay="9760"/>
                            </p:stCondLst>
                            <p:childTnLst>
                              <p:par>
                                <p:cTn id="47" presetID="15" presetClass="entr" presetSubtype="0" fill="hold" grpId="0" nodeType="afterEffect">
                                  <p:stCondLst>
                                    <p:cond delay="0"/>
                                  </p:stCondLst>
                                  <p:childTnLst>
                                    <p:set>
                                      <p:cBhvr>
                                        <p:cTn id="48" dur="1" fill="hold">
                                          <p:stCondLst>
                                            <p:cond delay="0"/>
                                          </p:stCondLst>
                                        </p:cTn>
                                        <p:tgtEl>
                                          <p:spTgt spid="91240"/>
                                        </p:tgtEl>
                                        <p:attrNameLst>
                                          <p:attrName>style.visibility</p:attrName>
                                        </p:attrNameLst>
                                      </p:cBhvr>
                                      <p:to>
                                        <p:strVal val="visible"/>
                                      </p:to>
                                    </p:set>
                                    <p:anim calcmode="lin" valueType="num">
                                      <p:cBhvr>
                                        <p:cTn id="49" dur="1000" fill="hold"/>
                                        <p:tgtEl>
                                          <p:spTgt spid="91240"/>
                                        </p:tgtEl>
                                        <p:attrNameLst>
                                          <p:attrName>ppt_w</p:attrName>
                                        </p:attrNameLst>
                                      </p:cBhvr>
                                      <p:tavLst>
                                        <p:tav tm="0">
                                          <p:val>
                                            <p:fltVal val="0"/>
                                          </p:val>
                                        </p:tav>
                                        <p:tav tm="100000">
                                          <p:val>
                                            <p:strVal val="#ppt_w"/>
                                          </p:val>
                                        </p:tav>
                                      </p:tavLst>
                                    </p:anim>
                                    <p:anim calcmode="lin" valueType="num">
                                      <p:cBhvr>
                                        <p:cTn id="50" dur="1000" fill="hold"/>
                                        <p:tgtEl>
                                          <p:spTgt spid="91240"/>
                                        </p:tgtEl>
                                        <p:attrNameLst>
                                          <p:attrName>ppt_h</p:attrName>
                                        </p:attrNameLst>
                                      </p:cBhvr>
                                      <p:tavLst>
                                        <p:tav tm="0">
                                          <p:val>
                                            <p:fltVal val="0"/>
                                          </p:val>
                                        </p:tav>
                                        <p:tav tm="100000">
                                          <p:val>
                                            <p:strVal val="#ppt_h"/>
                                          </p:val>
                                        </p:tav>
                                      </p:tavLst>
                                    </p:anim>
                                    <p:anim calcmode="lin" valueType="num">
                                      <p:cBhvr>
                                        <p:cTn id="51" dur="1000" fill="hold"/>
                                        <p:tgtEl>
                                          <p:spTgt spid="91240"/>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91240"/>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91240"/>
                                        </p:tgtEl>
                                        <p:attrNameLst>
                                          <p:attrName>style.visibility</p:attrName>
                                        </p:attrNameLst>
                                      </p:cBhvr>
                                      <p:to>
                                        <p:strVal val="hidden"/>
                                      </p:to>
                                    </p:set>
                                  </p:subTnLst>
                                </p:cTn>
                              </p:par>
                              <p:par>
                                <p:cTn id="53" presetID="3" presetClass="emph" presetSubtype="2" fill="hold" grpId="0" nodeType="withEffect">
                                  <p:stCondLst>
                                    <p:cond delay="0"/>
                                  </p:stCondLst>
                                  <p:childTnLst>
                                    <p:animClr clrSpc="rgb" dir="cw">
                                      <p:cBhvr override="childStyle">
                                        <p:cTn id="54" dur="2000" fill="hold"/>
                                        <p:tgtEl>
                                          <p:spTgt spid="91235"/>
                                        </p:tgtEl>
                                        <p:attrNameLst>
                                          <p:attrName>style.color</p:attrName>
                                        </p:attrNameLst>
                                      </p:cBhvr>
                                      <p:to>
                                        <a:schemeClr val="folHlink"/>
                                      </p:to>
                                    </p:animClr>
                                  </p:childTnLst>
                                </p:cTn>
                              </p:par>
                            </p:childTnLst>
                          </p:cTn>
                        </p:par>
                        <p:par>
                          <p:cTn id="55" fill="hold" nodeType="afterGroup">
                            <p:stCondLst>
                              <p:cond delay="11760"/>
                            </p:stCondLst>
                            <p:childTnLst>
                              <p:par>
                                <p:cTn id="56" presetID="15" presetClass="entr" presetSubtype="0" fill="hold" grpId="0" nodeType="afterEffect">
                                  <p:stCondLst>
                                    <p:cond delay="0"/>
                                  </p:stCondLst>
                                  <p:childTnLst>
                                    <p:set>
                                      <p:cBhvr>
                                        <p:cTn id="57" dur="1" fill="hold">
                                          <p:stCondLst>
                                            <p:cond delay="0"/>
                                          </p:stCondLst>
                                        </p:cTn>
                                        <p:tgtEl>
                                          <p:spTgt spid="91241"/>
                                        </p:tgtEl>
                                        <p:attrNameLst>
                                          <p:attrName>style.visibility</p:attrName>
                                        </p:attrNameLst>
                                      </p:cBhvr>
                                      <p:to>
                                        <p:strVal val="visible"/>
                                      </p:to>
                                    </p:set>
                                    <p:anim calcmode="lin" valueType="num">
                                      <p:cBhvr>
                                        <p:cTn id="58" dur="1000" fill="hold"/>
                                        <p:tgtEl>
                                          <p:spTgt spid="91241"/>
                                        </p:tgtEl>
                                        <p:attrNameLst>
                                          <p:attrName>ppt_w</p:attrName>
                                        </p:attrNameLst>
                                      </p:cBhvr>
                                      <p:tavLst>
                                        <p:tav tm="0">
                                          <p:val>
                                            <p:fltVal val="0"/>
                                          </p:val>
                                        </p:tav>
                                        <p:tav tm="100000">
                                          <p:val>
                                            <p:strVal val="#ppt_w"/>
                                          </p:val>
                                        </p:tav>
                                      </p:tavLst>
                                    </p:anim>
                                    <p:anim calcmode="lin" valueType="num">
                                      <p:cBhvr>
                                        <p:cTn id="59" dur="1000" fill="hold"/>
                                        <p:tgtEl>
                                          <p:spTgt spid="91241"/>
                                        </p:tgtEl>
                                        <p:attrNameLst>
                                          <p:attrName>ppt_h</p:attrName>
                                        </p:attrNameLst>
                                      </p:cBhvr>
                                      <p:tavLst>
                                        <p:tav tm="0">
                                          <p:val>
                                            <p:fltVal val="0"/>
                                          </p:val>
                                        </p:tav>
                                        <p:tav tm="100000">
                                          <p:val>
                                            <p:strVal val="#ppt_h"/>
                                          </p:val>
                                        </p:tav>
                                      </p:tavLst>
                                    </p:anim>
                                    <p:anim calcmode="lin" valueType="num">
                                      <p:cBhvr>
                                        <p:cTn id="60" dur="1000" fill="hold"/>
                                        <p:tgtEl>
                                          <p:spTgt spid="91241"/>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91241"/>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91241"/>
                                        </p:tgtEl>
                                        <p:attrNameLst>
                                          <p:attrName>style.visibility</p:attrName>
                                        </p:attrNameLst>
                                      </p:cBhvr>
                                      <p:to>
                                        <p:strVal val="hidden"/>
                                      </p:to>
                                    </p:set>
                                  </p:subTnLst>
                                </p:cTn>
                              </p:par>
                              <p:par>
                                <p:cTn id="62" presetID="3" presetClass="emph" presetSubtype="2" fill="hold" grpId="0" nodeType="withEffect">
                                  <p:stCondLst>
                                    <p:cond delay="0"/>
                                  </p:stCondLst>
                                  <p:childTnLst>
                                    <p:animClr clrSpc="rgb" dir="cw">
                                      <p:cBhvr override="childStyle">
                                        <p:cTn id="63" dur="2000" fill="hold"/>
                                        <p:tgtEl>
                                          <p:spTgt spid="91236"/>
                                        </p:tgtEl>
                                        <p:attrNameLst>
                                          <p:attrName>style.color</p:attrName>
                                        </p:attrNameLst>
                                      </p:cBhvr>
                                      <p:to>
                                        <a:schemeClr val="folHlink"/>
                                      </p:to>
                                    </p:animClr>
                                  </p:childTnLst>
                                </p:cTn>
                              </p:par>
                            </p:childTnLst>
                          </p:cTn>
                        </p:par>
                        <p:par>
                          <p:cTn id="64" fill="hold" nodeType="afterGroup">
                            <p:stCondLst>
                              <p:cond delay="13760"/>
                            </p:stCondLst>
                            <p:childTnLst>
                              <p:par>
                                <p:cTn id="65" presetID="35" presetClass="entr" presetSubtype="0" fill="hold" grpId="0" nodeType="afterEffect">
                                  <p:stCondLst>
                                    <p:cond delay="0"/>
                                  </p:stCondLst>
                                  <p:childTnLst>
                                    <p:set>
                                      <p:cBhvr>
                                        <p:cTn id="66" dur="1" fill="hold">
                                          <p:stCondLst>
                                            <p:cond delay="0"/>
                                          </p:stCondLst>
                                        </p:cTn>
                                        <p:tgtEl>
                                          <p:spTgt spid="91242"/>
                                        </p:tgtEl>
                                        <p:attrNameLst>
                                          <p:attrName>style.visibility</p:attrName>
                                        </p:attrNameLst>
                                      </p:cBhvr>
                                      <p:to>
                                        <p:strVal val="visible"/>
                                      </p:to>
                                    </p:set>
                                    <p:animEffect transition="in" filter="fade">
                                      <p:cBhvr>
                                        <p:cTn id="67" dur="1000"/>
                                        <p:tgtEl>
                                          <p:spTgt spid="91242"/>
                                        </p:tgtEl>
                                      </p:cBhvr>
                                    </p:animEffect>
                                    <p:anim calcmode="lin" valueType="num">
                                      <p:cBhvr>
                                        <p:cTn id="68" dur="1000" fill="hold"/>
                                        <p:tgtEl>
                                          <p:spTgt spid="91242"/>
                                        </p:tgtEl>
                                        <p:attrNameLst>
                                          <p:attrName>style.rotation</p:attrName>
                                        </p:attrNameLst>
                                      </p:cBhvr>
                                      <p:tavLst>
                                        <p:tav tm="0">
                                          <p:val>
                                            <p:fltVal val="720"/>
                                          </p:val>
                                        </p:tav>
                                        <p:tav tm="100000">
                                          <p:val>
                                            <p:fltVal val="0"/>
                                          </p:val>
                                        </p:tav>
                                      </p:tavLst>
                                    </p:anim>
                                    <p:anim calcmode="lin" valueType="num">
                                      <p:cBhvr>
                                        <p:cTn id="69" dur="1000" fill="hold"/>
                                        <p:tgtEl>
                                          <p:spTgt spid="91242"/>
                                        </p:tgtEl>
                                        <p:attrNameLst>
                                          <p:attrName>ppt_h</p:attrName>
                                        </p:attrNameLst>
                                      </p:cBhvr>
                                      <p:tavLst>
                                        <p:tav tm="0">
                                          <p:val>
                                            <p:fltVal val="0"/>
                                          </p:val>
                                        </p:tav>
                                        <p:tav tm="100000">
                                          <p:val>
                                            <p:strVal val="#ppt_h"/>
                                          </p:val>
                                        </p:tav>
                                      </p:tavLst>
                                    </p:anim>
                                    <p:anim calcmode="lin" valueType="num">
                                      <p:cBhvr>
                                        <p:cTn id="70" dur="1000" fill="hold"/>
                                        <p:tgtEl>
                                          <p:spTgt spid="91242"/>
                                        </p:tgtEl>
                                        <p:attrNameLst>
                                          <p:attrName>ppt_w</p:attrName>
                                        </p:attrNameLst>
                                      </p:cBhvr>
                                      <p:tavLst>
                                        <p:tav tm="0">
                                          <p:val>
                                            <p:fltVal val="0"/>
                                          </p:val>
                                        </p:tav>
                                        <p:tav tm="100000">
                                          <p:val>
                                            <p:strVal val="#ppt_w"/>
                                          </p:val>
                                        </p:tav>
                                      </p:tavLst>
                                    </p:anim>
                                  </p:childTnLst>
                                </p:cTn>
                              </p:par>
                            </p:childTnLst>
                          </p:cTn>
                        </p:par>
                        <p:par>
                          <p:cTn id="71" fill="hold" nodeType="afterGroup">
                            <p:stCondLst>
                              <p:cond delay="14760"/>
                            </p:stCondLst>
                            <p:childTnLst>
                              <p:par>
                                <p:cTn id="72" presetID="1" presetClass="entr" presetSubtype="0" fill="hold" grpId="0" nodeType="afterEffect">
                                  <p:stCondLst>
                                    <p:cond delay="0"/>
                                  </p:stCondLst>
                                  <p:childTnLst>
                                    <p:set>
                                      <p:cBhvr>
                                        <p:cTn id="73" dur="1" fill="hold">
                                          <p:stCondLst>
                                            <p:cond delay="0"/>
                                          </p:stCondLst>
                                        </p:cTn>
                                        <p:tgtEl>
                                          <p:spTgt spid="9124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91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42" grpId="0" animBg="1"/>
      <p:bldP spid="91139" grpId="0" build="p"/>
      <p:bldP spid="91229" grpId="0" animBg="1"/>
      <p:bldP spid="91231" grpId="0"/>
      <p:bldP spid="91232" grpId="0"/>
      <p:bldP spid="91233" grpId="0"/>
      <p:bldP spid="91234" grpId="0"/>
      <p:bldP spid="91235" grpId="0"/>
      <p:bldP spid="91236" grpId="0"/>
      <p:bldP spid="91237" grpId="0" animBg="1"/>
      <p:bldP spid="91238" grpId="0" animBg="1"/>
      <p:bldP spid="91239" grpId="0" animBg="1"/>
      <p:bldP spid="91240" grpId="0" animBg="1"/>
      <p:bldP spid="91241" grpId="0" animBg="1"/>
      <p:bldP spid="91243" grpId="0"/>
      <p:bldP spid="912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Date Placeholder 4"/>
          <p:cNvSpPr>
            <a:spLocks noGrp="1"/>
          </p:cNvSpPr>
          <p:nvPr>
            <p:ph type="dt" sz="quarter" idx="10"/>
          </p:nvPr>
        </p:nvSpPr>
        <p:spPr/>
        <p:txBody>
          <a:bodyPr/>
          <a:lstStyle/>
          <a:p>
            <a:pPr>
              <a:defRPr/>
            </a:pPr>
            <a:r>
              <a:rPr lang="en-US"/>
              <a:t>2006</a:t>
            </a:r>
          </a:p>
        </p:txBody>
      </p:sp>
      <p:sp>
        <p:nvSpPr>
          <p:cNvPr id="61" name="Footer Placeholder 5"/>
          <p:cNvSpPr>
            <a:spLocks noGrp="1"/>
          </p:cNvSpPr>
          <p:nvPr>
            <p:ph type="ftr" sz="quarter" idx="11"/>
          </p:nvPr>
        </p:nvSpPr>
        <p:spPr/>
        <p:txBody>
          <a:bodyPr/>
          <a:lstStyle/>
          <a:p>
            <a:pPr>
              <a:defRPr/>
            </a:pPr>
            <a:r>
              <a:rPr lang="en-US"/>
              <a:t>Teresa Scar</a:t>
            </a:r>
          </a:p>
        </p:txBody>
      </p:sp>
      <p:sp>
        <p:nvSpPr>
          <p:cNvPr id="106498" name="AutoShape 2"/>
          <p:cNvSpPr>
            <a:spLocks noChangeArrowheads="1"/>
          </p:cNvSpPr>
          <p:nvPr/>
        </p:nvSpPr>
        <p:spPr bwMode="auto">
          <a:xfrm rot="-1295296">
            <a:off x="5435600" y="2125663"/>
            <a:ext cx="3886200" cy="4102100"/>
          </a:xfrm>
          <a:prstGeom prst="irregularSeal2">
            <a:avLst/>
          </a:prstGeom>
          <a:solidFill>
            <a:schemeClr val="accent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7893" name="Rectangle 3"/>
          <p:cNvSpPr>
            <a:spLocks noGrp="1" noChangeArrowheads="1"/>
          </p:cNvSpPr>
          <p:nvPr>
            <p:ph type="title"/>
          </p:nvPr>
        </p:nvSpPr>
        <p:spPr/>
        <p:txBody>
          <a:bodyPr/>
          <a:lstStyle/>
          <a:p>
            <a:pPr eaLnBrk="1" hangingPunct="1"/>
            <a:r>
              <a:rPr lang="en-US" altLang="en-US"/>
              <a:t>Subtracting Matrices</a:t>
            </a:r>
          </a:p>
        </p:txBody>
      </p:sp>
      <p:sp>
        <p:nvSpPr>
          <p:cNvPr id="106500" name="Rectangle 4"/>
          <p:cNvSpPr>
            <a:spLocks noGrp="1" noChangeArrowheads="1"/>
          </p:cNvSpPr>
          <p:nvPr>
            <p:ph type="body" sz="half" idx="1"/>
          </p:nvPr>
        </p:nvSpPr>
        <p:spPr>
          <a:xfrm>
            <a:off x="457200" y="1371600"/>
            <a:ext cx="7543800" cy="1752600"/>
          </a:xfrm>
        </p:spPr>
        <p:txBody>
          <a:bodyPr/>
          <a:lstStyle/>
          <a:p>
            <a:pPr algn="ctr" eaLnBrk="1" hangingPunct="1">
              <a:buFont typeface="Wingdings" panose="05000000000000000000" pitchFamily="2" charset="2"/>
              <a:buNone/>
            </a:pPr>
            <a:r>
              <a:rPr lang="en-US" altLang="en-US" sz="3600">
                <a:solidFill>
                  <a:srgbClr val="B477F7"/>
                </a:solidFill>
              </a:rPr>
              <a:t>To subtract matrices,subtract corresponding entries.</a:t>
            </a:r>
            <a:endParaRPr lang="en-US" altLang="en-US" sz="3600"/>
          </a:p>
        </p:txBody>
      </p:sp>
      <p:graphicFrame>
        <p:nvGraphicFramePr>
          <p:cNvPr id="106501" name="Group 5"/>
          <p:cNvGraphicFramePr>
            <a:graphicFrameLocks noGrp="1"/>
          </p:cNvGraphicFramePr>
          <p:nvPr/>
        </p:nvGraphicFramePr>
        <p:xfrm>
          <a:off x="946150" y="3200400"/>
          <a:ext cx="1905000" cy="2489200"/>
        </p:xfrm>
        <a:graphic>
          <a:graphicData uri="http://schemas.openxmlformats.org/drawingml/2006/table">
            <a:tbl>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3</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-2</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318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4</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5</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6518" name="Group 22"/>
          <p:cNvGraphicFramePr>
            <a:graphicFrameLocks noGrp="1"/>
          </p:cNvGraphicFramePr>
          <p:nvPr/>
        </p:nvGraphicFramePr>
        <p:xfrm>
          <a:off x="3460750" y="3181350"/>
          <a:ext cx="1905000" cy="2489200"/>
        </p:xfrm>
        <a:graphic>
          <a:graphicData uri="http://schemas.openxmlformats.org/drawingml/2006/table">
            <a:tbl>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1</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4</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318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-7</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3</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-5</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1</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7909" name="AutoShape 39"/>
          <p:cNvSpPr>
            <a:spLocks noChangeArrowheads="1"/>
          </p:cNvSpPr>
          <p:nvPr/>
        </p:nvSpPr>
        <p:spPr bwMode="auto">
          <a:xfrm>
            <a:off x="946150" y="3200400"/>
            <a:ext cx="1981200" cy="24384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7910" name="AutoShape 40"/>
          <p:cNvSpPr>
            <a:spLocks noChangeArrowheads="1"/>
          </p:cNvSpPr>
          <p:nvPr/>
        </p:nvSpPr>
        <p:spPr bwMode="auto">
          <a:xfrm>
            <a:off x="3470275" y="3197225"/>
            <a:ext cx="1981200" cy="24384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0"/>
              </a:spcBef>
              <a:buClrTx/>
              <a:buFontTx/>
              <a:buNone/>
            </a:pPr>
            <a:endParaRPr lang="en-US" altLang="en-US" sz="1800">
              <a:latin typeface="Arial" panose="020B0604020202020204" pitchFamily="34" charset="0"/>
            </a:endParaRPr>
          </a:p>
        </p:txBody>
      </p:sp>
      <p:sp>
        <p:nvSpPr>
          <p:cNvPr id="37911" name="AutoShape 41"/>
          <p:cNvSpPr>
            <a:spLocks noChangeArrowheads="1"/>
          </p:cNvSpPr>
          <p:nvPr/>
        </p:nvSpPr>
        <p:spPr bwMode="auto">
          <a:xfrm>
            <a:off x="6280150" y="3200400"/>
            <a:ext cx="1981200" cy="24384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7912" name="Text Box 42"/>
          <p:cNvSpPr txBox="1">
            <a:spLocks noChangeArrowheads="1"/>
          </p:cNvSpPr>
          <p:nvPr/>
        </p:nvSpPr>
        <p:spPr bwMode="auto">
          <a:xfrm>
            <a:off x="3003550" y="4022725"/>
            <a:ext cx="38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sz="4800">
                <a:latin typeface="Arial" panose="020B0604020202020204" pitchFamily="34" charset="0"/>
              </a:rPr>
              <a:t>-</a:t>
            </a:r>
            <a:endParaRPr lang="en-US" altLang="en-US" sz="1800">
              <a:latin typeface="Arial" panose="020B0604020202020204" pitchFamily="34" charset="0"/>
            </a:endParaRPr>
          </a:p>
        </p:txBody>
      </p:sp>
      <p:sp>
        <p:nvSpPr>
          <p:cNvPr id="37913" name="Text Box 43"/>
          <p:cNvSpPr txBox="1">
            <a:spLocks noChangeArrowheads="1"/>
          </p:cNvSpPr>
          <p:nvPr/>
        </p:nvSpPr>
        <p:spPr bwMode="auto">
          <a:xfrm>
            <a:off x="5670550" y="4003675"/>
            <a:ext cx="38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sz="4800">
                <a:latin typeface="Arial" panose="020B0604020202020204" pitchFamily="34" charset="0"/>
              </a:rPr>
              <a:t>=</a:t>
            </a:r>
            <a:endParaRPr lang="en-US" altLang="en-US" sz="1800">
              <a:latin typeface="Arial" panose="020B0604020202020204" pitchFamily="34" charset="0"/>
            </a:endParaRPr>
          </a:p>
        </p:txBody>
      </p:sp>
      <p:sp>
        <p:nvSpPr>
          <p:cNvPr id="106540" name="AutoShape 44"/>
          <p:cNvSpPr>
            <a:spLocks noChangeArrowheads="1"/>
          </p:cNvSpPr>
          <p:nvPr/>
        </p:nvSpPr>
        <p:spPr bwMode="auto">
          <a:xfrm>
            <a:off x="1295400" y="28956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6541" name="Text Box 45"/>
          <p:cNvSpPr txBox="1">
            <a:spLocks noChangeArrowheads="1"/>
          </p:cNvSpPr>
          <p:nvPr/>
        </p:nvSpPr>
        <p:spPr bwMode="auto">
          <a:xfrm>
            <a:off x="6429375" y="3200400"/>
            <a:ext cx="762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2</a:t>
            </a:r>
          </a:p>
        </p:txBody>
      </p:sp>
      <p:sp>
        <p:nvSpPr>
          <p:cNvPr id="106542" name="Text Box 46"/>
          <p:cNvSpPr txBox="1">
            <a:spLocks noChangeArrowheads="1"/>
          </p:cNvSpPr>
          <p:nvPr/>
        </p:nvSpPr>
        <p:spPr bwMode="auto">
          <a:xfrm>
            <a:off x="7175500" y="3200400"/>
            <a:ext cx="9239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-6</a:t>
            </a:r>
          </a:p>
        </p:txBody>
      </p:sp>
      <p:sp>
        <p:nvSpPr>
          <p:cNvPr id="106543" name="Text Box 47"/>
          <p:cNvSpPr txBox="1">
            <a:spLocks noChangeArrowheads="1"/>
          </p:cNvSpPr>
          <p:nvPr/>
        </p:nvSpPr>
        <p:spPr bwMode="auto">
          <a:xfrm>
            <a:off x="6096000" y="4038600"/>
            <a:ext cx="10826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 11</a:t>
            </a:r>
          </a:p>
        </p:txBody>
      </p:sp>
      <p:sp>
        <p:nvSpPr>
          <p:cNvPr id="106544" name="Text Box 48"/>
          <p:cNvSpPr txBox="1">
            <a:spLocks noChangeArrowheads="1"/>
          </p:cNvSpPr>
          <p:nvPr/>
        </p:nvSpPr>
        <p:spPr bwMode="auto">
          <a:xfrm>
            <a:off x="7165975" y="4025900"/>
            <a:ext cx="9017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-3</a:t>
            </a:r>
          </a:p>
        </p:txBody>
      </p:sp>
      <p:sp>
        <p:nvSpPr>
          <p:cNvPr id="106545" name="Text Box 49"/>
          <p:cNvSpPr txBox="1">
            <a:spLocks noChangeArrowheads="1"/>
          </p:cNvSpPr>
          <p:nvPr/>
        </p:nvSpPr>
        <p:spPr bwMode="auto">
          <a:xfrm>
            <a:off x="6096000" y="4876800"/>
            <a:ext cx="10985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0"/>
              </a:spcBef>
              <a:buClrTx/>
              <a:buFontTx/>
              <a:buNone/>
            </a:pPr>
            <a:r>
              <a:rPr lang="en-US" altLang="en-US" b="1">
                <a:solidFill>
                  <a:schemeClr val="bg1"/>
                </a:solidFill>
              </a:rPr>
              <a:t>  4</a:t>
            </a:r>
            <a:endParaRPr lang="en-US" altLang="en-US" b="1">
              <a:solidFill>
                <a:schemeClr val="bg1"/>
              </a:solidFill>
              <a:ea typeface="MS PGothic" panose="020B0600070205080204" pitchFamily="34" charset="-128"/>
            </a:endParaRPr>
          </a:p>
        </p:txBody>
      </p:sp>
      <p:sp>
        <p:nvSpPr>
          <p:cNvPr id="106546" name="Text Box 50"/>
          <p:cNvSpPr txBox="1">
            <a:spLocks noChangeArrowheads="1"/>
          </p:cNvSpPr>
          <p:nvPr/>
        </p:nvSpPr>
        <p:spPr bwMode="auto">
          <a:xfrm>
            <a:off x="7391400" y="4879975"/>
            <a:ext cx="762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0"/>
              </a:spcBef>
              <a:buClrTx/>
              <a:buFontTx/>
              <a:buNone/>
            </a:pPr>
            <a:r>
              <a:rPr lang="en-US" altLang="en-US" b="1">
                <a:solidFill>
                  <a:schemeClr val="bg1"/>
                </a:solidFill>
              </a:rPr>
              <a:t>4</a:t>
            </a:r>
            <a:endParaRPr lang="en-US" altLang="en-US" b="1">
              <a:solidFill>
                <a:schemeClr val="bg1"/>
              </a:solidFill>
              <a:ea typeface="MS PGothic" panose="020B0600070205080204" pitchFamily="34" charset="-128"/>
            </a:endParaRPr>
          </a:p>
        </p:txBody>
      </p:sp>
      <p:sp>
        <p:nvSpPr>
          <p:cNvPr id="106547" name="AutoShape 51"/>
          <p:cNvSpPr>
            <a:spLocks noChangeArrowheads="1"/>
          </p:cNvSpPr>
          <p:nvPr/>
        </p:nvSpPr>
        <p:spPr bwMode="auto">
          <a:xfrm>
            <a:off x="2241550" y="2905125"/>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6548" name="AutoShape 52"/>
          <p:cNvSpPr>
            <a:spLocks noChangeArrowheads="1"/>
          </p:cNvSpPr>
          <p:nvPr/>
        </p:nvSpPr>
        <p:spPr bwMode="auto">
          <a:xfrm>
            <a:off x="1222375" y="38100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6549" name="AutoShape 53"/>
          <p:cNvSpPr>
            <a:spLocks noChangeArrowheads="1"/>
          </p:cNvSpPr>
          <p:nvPr/>
        </p:nvSpPr>
        <p:spPr bwMode="auto">
          <a:xfrm>
            <a:off x="2197100" y="38100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6550" name="AutoShape 54"/>
          <p:cNvSpPr>
            <a:spLocks noChangeArrowheads="1"/>
          </p:cNvSpPr>
          <p:nvPr/>
        </p:nvSpPr>
        <p:spPr bwMode="auto">
          <a:xfrm>
            <a:off x="1219200" y="46482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6551" name="AutoShape 55"/>
          <p:cNvSpPr>
            <a:spLocks noChangeArrowheads="1"/>
          </p:cNvSpPr>
          <p:nvPr/>
        </p:nvSpPr>
        <p:spPr bwMode="auto">
          <a:xfrm>
            <a:off x="2133600" y="46482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6552" name="Text Box 56"/>
          <p:cNvSpPr txBox="1">
            <a:spLocks noChangeArrowheads="1"/>
          </p:cNvSpPr>
          <p:nvPr/>
        </p:nvSpPr>
        <p:spPr bwMode="auto">
          <a:xfrm>
            <a:off x="5562600" y="5984875"/>
            <a:ext cx="2362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r">
              <a:spcBef>
                <a:spcPct val="50000"/>
              </a:spcBef>
              <a:buClrTx/>
              <a:buFontTx/>
              <a:buNone/>
            </a:pPr>
            <a:r>
              <a:rPr lang="en-US" altLang="en-US" sz="1800"/>
              <a:t>return to menu</a:t>
            </a:r>
          </a:p>
        </p:txBody>
      </p:sp>
      <p:sp>
        <p:nvSpPr>
          <p:cNvPr id="106553" name="AutoShape 57">
            <a:hlinkClick r:id="rId4" action="ppaction://hlinksldjump"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7928" name="Text Box 59"/>
          <p:cNvSpPr txBox="1">
            <a:spLocks noChangeArrowheads="1"/>
          </p:cNvSpPr>
          <p:nvPr/>
        </p:nvSpPr>
        <p:spPr bwMode="auto">
          <a:xfrm>
            <a:off x="1905000" y="6019800"/>
            <a:ext cx="762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2000"/>
              <a:t>Hint</a:t>
            </a:r>
            <a:endParaRPr lang="en-US" altLang="en-US" sz="1800">
              <a:latin typeface="Arial" panose="020B0604020202020204" pitchFamily="34" charset="0"/>
            </a:endParaRPr>
          </a:p>
        </p:txBody>
      </p:sp>
      <p:pic>
        <p:nvPicPr>
          <p:cNvPr id="106556" name="Subt1788.WAV">
            <a:hlinkClick r:id="" action="ppaction://media"/>
          </p:cNvPr>
          <p:cNvPicPr>
            <a:picLocks noRot="1" noChangeAspect="1" noChangeArrowheads="1"/>
          </p:cNvPicPr>
          <p:nvPr>
            <a:wavAudioFile r:embed="rId1" name="Subtraction"/>
          </p:nvPr>
        </p:nvPicPr>
        <p:blipFill>
          <a:blip r:embed="rId5">
            <a:extLst>
              <a:ext uri="{28A0092B-C50C-407E-A947-70E740481C1C}">
                <a14:useLocalDpi xmlns:a14="http://schemas.microsoft.com/office/drawing/2010/main" val="0"/>
              </a:ext>
            </a:extLst>
          </a:blip>
          <a:srcRect/>
          <a:stretch>
            <a:fillRect/>
          </a:stretch>
        </p:blipFill>
        <p:spPr bwMode="auto">
          <a:xfrm>
            <a:off x="2667000" y="594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6500">
                                            <p:txEl>
                                              <p:pRg st="0" end="0"/>
                                            </p:txEl>
                                          </p:spTgt>
                                        </p:tgtEl>
                                        <p:attrNameLst>
                                          <p:attrName>style.visibility</p:attrName>
                                        </p:attrNameLst>
                                      </p:cBhvr>
                                      <p:to>
                                        <p:strVal val="visible"/>
                                      </p:to>
                                    </p:set>
                                    <p:anim calcmode="discrete" valueType="clr">
                                      <p:cBhvr override="childStyle">
                                        <p:cTn id="7" dur="80"/>
                                        <p:tgtEl>
                                          <p:spTgt spid="1065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65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6500">
                                            <p:txEl>
                                              <p:pRg st="0" end="0"/>
                                            </p:txEl>
                                          </p:spTgt>
                                        </p:tgtEl>
                                        <p:attrNameLst>
                                          <p:attrName>fill.type</p:attrName>
                                        </p:attrNameLst>
                                      </p:cBhvr>
                                      <p:to>
                                        <p:strVal val="solid"/>
                                      </p:to>
                                    </p:set>
                                  </p:childTnLst>
                                </p:cTn>
                              </p:par>
                            </p:childTnLst>
                          </p:cTn>
                        </p:par>
                        <p:par>
                          <p:cTn id="10" fill="hold" nodeType="afterGroup">
                            <p:stCondLst>
                              <p:cond delay="2160"/>
                            </p:stCondLst>
                            <p:childTnLst>
                              <p:par>
                                <p:cTn id="11" presetID="15" presetClass="entr" presetSubtype="0" fill="hold" grpId="0" nodeType="afterEffect">
                                  <p:stCondLst>
                                    <p:cond delay="0"/>
                                  </p:stCondLst>
                                  <p:childTnLst>
                                    <p:set>
                                      <p:cBhvr>
                                        <p:cTn id="12" dur="1" fill="hold">
                                          <p:stCondLst>
                                            <p:cond delay="0"/>
                                          </p:stCondLst>
                                        </p:cTn>
                                        <p:tgtEl>
                                          <p:spTgt spid="106540"/>
                                        </p:tgtEl>
                                        <p:attrNameLst>
                                          <p:attrName>style.visibility</p:attrName>
                                        </p:attrNameLst>
                                      </p:cBhvr>
                                      <p:to>
                                        <p:strVal val="visible"/>
                                      </p:to>
                                    </p:set>
                                    <p:anim calcmode="lin" valueType="num">
                                      <p:cBhvr>
                                        <p:cTn id="13" dur="1000" fill="hold"/>
                                        <p:tgtEl>
                                          <p:spTgt spid="106540"/>
                                        </p:tgtEl>
                                        <p:attrNameLst>
                                          <p:attrName>ppt_w</p:attrName>
                                        </p:attrNameLst>
                                      </p:cBhvr>
                                      <p:tavLst>
                                        <p:tav tm="0">
                                          <p:val>
                                            <p:fltVal val="0"/>
                                          </p:val>
                                        </p:tav>
                                        <p:tav tm="100000">
                                          <p:val>
                                            <p:strVal val="#ppt_w"/>
                                          </p:val>
                                        </p:tav>
                                      </p:tavLst>
                                    </p:anim>
                                    <p:anim calcmode="lin" valueType="num">
                                      <p:cBhvr>
                                        <p:cTn id="14" dur="1000" fill="hold"/>
                                        <p:tgtEl>
                                          <p:spTgt spid="106540"/>
                                        </p:tgtEl>
                                        <p:attrNameLst>
                                          <p:attrName>ppt_h</p:attrName>
                                        </p:attrNameLst>
                                      </p:cBhvr>
                                      <p:tavLst>
                                        <p:tav tm="0">
                                          <p:val>
                                            <p:fltVal val="0"/>
                                          </p:val>
                                        </p:tav>
                                        <p:tav tm="100000">
                                          <p:val>
                                            <p:strVal val="#ppt_h"/>
                                          </p:val>
                                        </p:tav>
                                      </p:tavLst>
                                    </p:anim>
                                    <p:anim calcmode="lin" valueType="num">
                                      <p:cBhvr>
                                        <p:cTn id="15" dur="1000" fill="hold"/>
                                        <p:tgtEl>
                                          <p:spTgt spid="10654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6540"/>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06540"/>
                                        </p:tgtEl>
                                        <p:attrNameLst>
                                          <p:attrName>style.visibility</p:attrName>
                                        </p:attrNameLst>
                                      </p:cBhvr>
                                      <p:to>
                                        <p:strVal val="hidden"/>
                                      </p:to>
                                    </p:set>
                                  </p:subTnLst>
                                </p:cTn>
                              </p:par>
                              <p:par>
                                <p:cTn id="17" presetID="3" presetClass="emph" presetSubtype="2" fill="hold" grpId="0" nodeType="withEffect">
                                  <p:stCondLst>
                                    <p:cond delay="0"/>
                                  </p:stCondLst>
                                  <p:childTnLst>
                                    <p:animClr clrSpc="rgb" dir="cw">
                                      <p:cBhvr override="childStyle">
                                        <p:cTn id="18" dur="2000" fill="hold"/>
                                        <p:tgtEl>
                                          <p:spTgt spid="106541"/>
                                        </p:tgtEl>
                                        <p:attrNameLst>
                                          <p:attrName>style.color</p:attrName>
                                        </p:attrNameLst>
                                      </p:cBhvr>
                                      <p:to>
                                        <a:schemeClr val="folHlink"/>
                                      </p:to>
                                    </p:animClr>
                                  </p:childTnLst>
                                </p:cTn>
                              </p:par>
                            </p:childTnLst>
                          </p:cTn>
                        </p:par>
                        <p:par>
                          <p:cTn id="19" fill="hold" nodeType="afterGroup">
                            <p:stCondLst>
                              <p:cond delay="4160"/>
                            </p:stCondLst>
                            <p:childTnLst>
                              <p:par>
                                <p:cTn id="20" presetID="15" presetClass="entr" presetSubtype="0" fill="hold" grpId="0" nodeType="afterEffect">
                                  <p:stCondLst>
                                    <p:cond delay="0"/>
                                  </p:stCondLst>
                                  <p:childTnLst>
                                    <p:set>
                                      <p:cBhvr>
                                        <p:cTn id="21" dur="1" fill="hold">
                                          <p:stCondLst>
                                            <p:cond delay="0"/>
                                          </p:stCondLst>
                                        </p:cTn>
                                        <p:tgtEl>
                                          <p:spTgt spid="106547"/>
                                        </p:tgtEl>
                                        <p:attrNameLst>
                                          <p:attrName>style.visibility</p:attrName>
                                        </p:attrNameLst>
                                      </p:cBhvr>
                                      <p:to>
                                        <p:strVal val="visible"/>
                                      </p:to>
                                    </p:set>
                                    <p:anim calcmode="lin" valueType="num">
                                      <p:cBhvr>
                                        <p:cTn id="22" dur="1000" fill="hold"/>
                                        <p:tgtEl>
                                          <p:spTgt spid="106547"/>
                                        </p:tgtEl>
                                        <p:attrNameLst>
                                          <p:attrName>ppt_w</p:attrName>
                                        </p:attrNameLst>
                                      </p:cBhvr>
                                      <p:tavLst>
                                        <p:tav tm="0">
                                          <p:val>
                                            <p:fltVal val="0"/>
                                          </p:val>
                                        </p:tav>
                                        <p:tav tm="100000">
                                          <p:val>
                                            <p:strVal val="#ppt_w"/>
                                          </p:val>
                                        </p:tav>
                                      </p:tavLst>
                                    </p:anim>
                                    <p:anim calcmode="lin" valueType="num">
                                      <p:cBhvr>
                                        <p:cTn id="23" dur="1000" fill="hold"/>
                                        <p:tgtEl>
                                          <p:spTgt spid="106547"/>
                                        </p:tgtEl>
                                        <p:attrNameLst>
                                          <p:attrName>ppt_h</p:attrName>
                                        </p:attrNameLst>
                                      </p:cBhvr>
                                      <p:tavLst>
                                        <p:tav tm="0">
                                          <p:val>
                                            <p:fltVal val="0"/>
                                          </p:val>
                                        </p:tav>
                                        <p:tav tm="100000">
                                          <p:val>
                                            <p:strVal val="#ppt_h"/>
                                          </p:val>
                                        </p:tav>
                                      </p:tavLst>
                                    </p:anim>
                                    <p:anim calcmode="lin" valueType="num">
                                      <p:cBhvr>
                                        <p:cTn id="24" dur="1000" fill="hold"/>
                                        <p:tgtEl>
                                          <p:spTgt spid="10654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06547"/>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06547"/>
                                        </p:tgtEl>
                                        <p:attrNameLst>
                                          <p:attrName>style.visibility</p:attrName>
                                        </p:attrNameLst>
                                      </p:cBhvr>
                                      <p:to>
                                        <p:strVal val="hidden"/>
                                      </p:to>
                                    </p:set>
                                  </p:subTnLst>
                                </p:cTn>
                              </p:par>
                              <p:par>
                                <p:cTn id="26" presetID="3" presetClass="emph" presetSubtype="2" fill="hold" grpId="0" nodeType="withEffect">
                                  <p:stCondLst>
                                    <p:cond delay="0"/>
                                  </p:stCondLst>
                                  <p:childTnLst>
                                    <p:animClr clrSpc="rgb" dir="cw">
                                      <p:cBhvr override="childStyle">
                                        <p:cTn id="27" dur="2000" fill="hold"/>
                                        <p:tgtEl>
                                          <p:spTgt spid="106542"/>
                                        </p:tgtEl>
                                        <p:attrNameLst>
                                          <p:attrName>style.color</p:attrName>
                                        </p:attrNameLst>
                                      </p:cBhvr>
                                      <p:to>
                                        <a:schemeClr val="folHlink"/>
                                      </p:to>
                                    </p:animClr>
                                  </p:childTnLst>
                                </p:cTn>
                              </p:par>
                            </p:childTnLst>
                          </p:cTn>
                        </p:par>
                        <p:par>
                          <p:cTn id="28" fill="hold" nodeType="afterGroup">
                            <p:stCondLst>
                              <p:cond delay="6160"/>
                            </p:stCondLst>
                            <p:childTnLst>
                              <p:par>
                                <p:cTn id="29" presetID="15" presetClass="entr" presetSubtype="0" fill="hold" grpId="0" nodeType="afterEffect">
                                  <p:stCondLst>
                                    <p:cond delay="0"/>
                                  </p:stCondLst>
                                  <p:childTnLst>
                                    <p:set>
                                      <p:cBhvr>
                                        <p:cTn id="30" dur="1" fill="hold">
                                          <p:stCondLst>
                                            <p:cond delay="0"/>
                                          </p:stCondLst>
                                        </p:cTn>
                                        <p:tgtEl>
                                          <p:spTgt spid="106548"/>
                                        </p:tgtEl>
                                        <p:attrNameLst>
                                          <p:attrName>style.visibility</p:attrName>
                                        </p:attrNameLst>
                                      </p:cBhvr>
                                      <p:to>
                                        <p:strVal val="visible"/>
                                      </p:to>
                                    </p:set>
                                    <p:anim calcmode="lin" valueType="num">
                                      <p:cBhvr>
                                        <p:cTn id="31" dur="1000" fill="hold"/>
                                        <p:tgtEl>
                                          <p:spTgt spid="106548"/>
                                        </p:tgtEl>
                                        <p:attrNameLst>
                                          <p:attrName>ppt_w</p:attrName>
                                        </p:attrNameLst>
                                      </p:cBhvr>
                                      <p:tavLst>
                                        <p:tav tm="0">
                                          <p:val>
                                            <p:fltVal val="0"/>
                                          </p:val>
                                        </p:tav>
                                        <p:tav tm="100000">
                                          <p:val>
                                            <p:strVal val="#ppt_w"/>
                                          </p:val>
                                        </p:tav>
                                      </p:tavLst>
                                    </p:anim>
                                    <p:anim calcmode="lin" valueType="num">
                                      <p:cBhvr>
                                        <p:cTn id="32" dur="1000" fill="hold"/>
                                        <p:tgtEl>
                                          <p:spTgt spid="106548"/>
                                        </p:tgtEl>
                                        <p:attrNameLst>
                                          <p:attrName>ppt_h</p:attrName>
                                        </p:attrNameLst>
                                      </p:cBhvr>
                                      <p:tavLst>
                                        <p:tav tm="0">
                                          <p:val>
                                            <p:fltVal val="0"/>
                                          </p:val>
                                        </p:tav>
                                        <p:tav tm="100000">
                                          <p:val>
                                            <p:strVal val="#ppt_h"/>
                                          </p:val>
                                        </p:tav>
                                      </p:tavLst>
                                    </p:anim>
                                    <p:anim calcmode="lin" valueType="num">
                                      <p:cBhvr>
                                        <p:cTn id="33" dur="1000" fill="hold"/>
                                        <p:tgtEl>
                                          <p:spTgt spid="10654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6548"/>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06548"/>
                                        </p:tgtEl>
                                        <p:attrNameLst>
                                          <p:attrName>style.visibility</p:attrName>
                                        </p:attrNameLst>
                                      </p:cBhvr>
                                      <p:to>
                                        <p:strVal val="hidden"/>
                                      </p:to>
                                    </p:set>
                                  </p:subTnLst>
                                </p:cTn>
                              </p:par>
                              <p:par>
                                <p:cTn id="35" presetID="3" presetClass="emph" presetSubtype="2" fill="hold" grpId="0" nodeType="withEffect">
                                  <p:stCondLst>
                                    <p:cond delay="0"/>
                                  </p:stCondLst>
                                  <p:childTnLst>
                                    <p:animClr clrSpc="rgb" dir="cw">
                                      <p:cBhvr override="childStyle">
                                        <p:cTn id="36" dur="2000" fill="hold"/>
                                        <p:tgtEl>
                                          <p:spTgt spid="106543"/>
                                        </p:tgtEl>
                                        <p:attrNameLst>
                                          <p:attrName>style.color</p:attrName>
                                        </p:attrNameLst>
                                      </p:cBhvr>
                                      <p:to>
                                        <a:schemeClr val="folHlink"/>
                                      </p:to>
                                    </p:animClr>
                                  </p:childTnLst>
                                </p:cTn>
                              </p:par>
                            </p:childTnLst>
                          </p:cTn>
                        </p:par>
                        <p:par>
                          <p:cTn id="37" fill="hold" nodeType="afterGroup">
                            <p:stCondLst>
                              <p:cond delay="8160"/>
                            </p:stCondLst>
                            <p:childTnLst>
                              <p:par>
                                <p:cTn id="38" presetID="15" presetClass="entr" presetSubtype="0" fill="hold" grpId="0" nodeType="afterEffect">
                                  <p:stCondLst>
                                    <p:cond delay="0"/>
                                  </p:stCondLst>
                                  <p:childTnLst>
                                    <p:set>
                                      <p:cBhvr>
                                        <p:cTn id="39" dur="1" fill="hold">
                                          <p:stCondLst>
                                            <p:cond delay="0"/>
                                          </p:stCondLst>
                                        </p:cTn>
                                        <p:tgtEl>
                                          <p:spTgt spid="106549"/>
                                        </p:tgtEl>
                                        <p:attrNameLst>
                                          <p:attrName>style.visibility</p:attrName>
                                        </p:attrNameLst>
                                      </p:cBhvr>
                                      <p:to>
                                        <p:strVal val="visible"/>
                                      </p:to>
                                    </p:set>
                                    <p:anim calcmode="lin" valueType="num">
                                      <p:cBhvr>
                                        <p:cTn id="40" dur="1000" fill="hold"/>
                                        <p:tgtEl>
                                          <p:spTgt spid="106549"/>
                                        </p:tgtEl>
                                        <p:attrNameLst>
                                          <p:attrName>ppt_w</p:attrName>
                                        </p:attrNameLst>
                                      </p:cBhvr>
                                      <p:tavLst>
                                        <p:tav tm="0">
                                          <p:val>
                                            <p:fltVal val="0"/>
                                          </p:val>
                                        </p:tav>
                                        <p:tav tm="100000">
                                          <p:val>
                                            <p:strVal val="#ppt_w"/>
                                          </p:val>
                                        </p:tav>
                                      </p:tavLst>
                                    </p:anim>
                                    <p:anim calcmode="lin" valueType="num">
                                      <p:cBhvr>
                                        <p:cTn id="41" dur="1000" fill="hold"/>
                                        <p:tgtEl>
                                          <p:spTgt spid="106549"/>
                                        </p:tgtEl>
                                        <p:attrNameLst>
                                          <p:attrName>ppt_h</p:attrName>
                                        </p:attrNameLst>
                                      </p:cBhvr>
                                      <p:tavLst>
                                        <p:tav tm="0">
                                          <p:val>
                                            <p:fltVal val="0"/>
                                          </p:val>
                                        </p:tav>
                                        <p:tav tm="100000">
                                          <p:val>
                                            <p:strVal val="#ppt_h"/>
                                          </p:val>
                                        </p:tav>
                                      </p:tavLst>
                                    </p:anim>
                                    <p:anim calcmode="lin" valueType="num">
                                      <p:cBhvr>
                                        <p:cTn id="42" dur="1000" fill="hold"/>
                                        <p:tgtEl>
                                          <p:spTgt spid="106549"/>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06549"/>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06549"/>
                                        </p:tgtEl>
                                        <p:attrNameLst>
                                          <p:attrName>style.visibility</p:attrName>
                                        </p:attrNameLst>
                                      </p:cBhvr>
                                      <p:to>
                                        <p:strVal val="hidden"/>
                                      </p:to>
                                    </p:set>
                                  </p:subTnLst>
                                </p:cTn>
                              </p:par>
                              <p:par>
                                <p:cTn id="44" presetID="3" presetClass="emph" presetSubtype="2" fill="hold" grpId="0" nodeType="withEffect">
                                  <p:stCondLst>
                                    <p:cond delay="0"/>
                                  </p:stCondLst>
                                  <p:childTnLst>
                                    <p:animClr clrSpc="rgb" dir="cw">
                                      <p:cBhvr override="childStyle">
                                        <p:cTn id="45" dur="2000" fill="hold"/>
                                        <p:tgtEl>
                                          <p:spTgt spid="106544"/>
                                        </p:tgtEl>
                                        <p:attrNameLst>
                                          <p:attrName>style.color</p:attrName>
                                        </p:attrNameLst>
                                      </p:cBhvr>
                                      <p:to>
                                        <a:schemeClr val="folHlink"/>
                                      </p:to>
                                    </p:animClr>
                                  </p:childTnLst>
                                </p:cTn>
                              </p:par>
                            </p:childTnLst>
                          </p:cTn>
                        </p:par>
                        <p:par>
                          <p:cTn id="46" fill="hold" nodeType="afterGroup">
                            <p:stCondLst>
                              <p:cond delay="10160"/>
                            </p:stCondLst>
                            <p:childTnLst>
                              <p:par>
                                <p:cTn id="47" presetID="15" presetClass="entr" presetSubtype="0" fill="hold" grpId="0" nodeType="afterEffect">
                                  <p:stCondLst>
                                    <p:cond delay="0"/>
                                  </p:stCondLst>
                                  <p:childTnLst>
                                    <p:set>
                                      <p:cBhvr>
                                        <p:cTn id="48" dur="1" fill="hold">
                                          <p:stCondLst>
                                            <p:cond delay="0"/>
                                          </p:stCondLst>
                                        </p:cTn>
                                        <p:tgtEl>
                                          <p:spTgt spid="106550"/>
                                        </p:tgtEl>
                                        <p:attrNameLst>
                                          <p:attrName>style.visibility</p:attrName>
                                        </p:attrNameLst>
                                      </p:cBhvr>
                                      <p:to>
                                        <p:strVal val="visible"/>
                                      </p:to>
                                    </p:set>
                                    <p:anim calcmode="lin" valueType="num">
                                      <p:cBhvr>
                                        <p:cTn id="49" dur="1000" fill="hold"/>
                                        <p:tgtEl>
                                          <p:spTgt spid="106550"/>
                                        </p:tgtEl>
                                        <p:attrNameLst>
                                          <p:attrName>ppt_w</p:attrName>
                                        </p:attrNameLst>
                                      </p:cBhvr>
                                      <p:tavLst>
                                        <p:tav tm="0">
                                          <p:val>
                                            <p:fltVal val="0"/>
                                          </p:val>
                                        </p:tav>
                                        <p:tav tm="100000">
                                          <p:val>
                                            <p:strVal val="#ppt_w"/>
                                          </p:val>
                                        </p:tav>
                                      </p:tavLst>
                                    </p:anim>
                                    <p:anim calcmode="lin" valueType="num">
                                      <p:cBhvr>
                                        <p:cTn id="50" dur="1000" fill="hold"/>
                                        <p:tgtEl>
                                          <p:spTgt spid="106550"/>
                                        </p:tgtEl>
                                        <p:attrNameLst>
                                          <p:attrName>ppt_h</p:attrName>
                                        </p:attrNameLst>
                                      </p:cBhvr>
                                      <p:tavLst>
                                        <p:tav tm="0">
                                          <p:val>
                                            <p:fltVal val="0"/>
                                          </p:val>
                                        </p:tav>
                                        <p:tav tm="100000">
                                          <p:val>
                                            <p:strVal val="#ppt_h"/>
                                          </p:val>
                                        </p:tav>
                                      </p:tavLst>
                                    </p:anim>
                                    <p:anim calcmode="lin" valueType="num">
                                      <p:cBhvr>
                                        <p:cTn id="51" dur="1000" fill="hold"/>
                                        <p:tgtEl>
                                          <p:spTgt spid="106550"/>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6550"/>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06550"/>
                                        </p:tgtEl>
                                        <p:attrNameLst>
                                          <p:attrName>style.visibility</p:attrName>
                                        </p:attrNameLst>
                                      </p:cBhvr>
                                      <p:to>
                                        <p:strVal val="hidden"/>
                                      </p:to>
                                    </p:set>
                                  </p:subTnLst>
                                </p:cTn>
                              </p:par>
                              <p:par>
                                <p:cTn id="53" presetID="3" presetClass="emph" presetSubtype="2" fill="hold" grpId="0" nodeType="withEffect">
                                  <p:stCondLst>
                                    <p:cond delay="0"/>
                                  </p:stCondLst>
                                  <p:childTnLst>
                                    <p:animClr clrSpc="rgb" dir="cw">
                                      <p:cBhvr override="childStyle">
                                        <p:cTn id="54" dur="2000" fill="hold"/>
                                        <p:tgtEl>
                                          <p:spTgt spid="106545"/>
                                        </p:tgtEl>
                                        <p:attrNameLst>
                                          <p:attrName>style.color</p:attrName>
                                        </p:attrNameLst>
                                      </p:cBhvr>
                                      <p:to>
                                        <a:schemeClr val="folHlink"/>
                                      </p:to>
                                    </p:animClr>
                                  </p:childTnLst>
                                </p:cTn>
                              </p:par>
                            </p:childTnLst>
                          </p:cTn>
                        </p:par>
                        <p:par>
                          <p:cTn id="55" fill="hold" nodeType="afterGroup">
                            <p:stCondLst>
                              <p:cond delay="12160"/>
                            </p:stCondLst>
                            <p:childTnLst>
                              <p:par>
                                <p:cTn id="56" presetID="15" presetClass="entr" presetSubtype="0" fill="hold" grpId="0" nodeType="afterEffect">
                                  <p:stCondLst>
                                    <p:cond delay="0"/>
                                  </p:stCondLst>
                                  <p:childTnLst>
                                    <p:set>
                                      <p:cBhvr>
                                        <p:cTn id="57" dur="1" fill="hold">
                                          <p:stCondLst>
                                            <p:cond delay="0"/>
                                          </p:stCondLst>
                                        </p:cTn>
                                        <p:tgtEl>
                                          <p:spTgt spid="106551"/>
                                        </p:tgtEl>
                                        <p:attrNameLst>
                                          <p:attrName>style.visibility</p:attrName>
                                        </p:attrNameLst>
                                      </p:cBhvr>
                                      <p:to>
                                        <p:strVal val="visible"/>
                                      </p:to>
                                    </p:set>
                                    <p:anim calcmode="lin" valueType="num">
                                      <p:cBhvr>
                                        <p:cTn id="58" dur="1000" fill="hold"/>
                                        <p:tgtEl>
                                          <p:spTgt spid="106551"/>
                                        </p:tgtEl>
                                        <p:attrNameLst>
                                          <p:attrName>ppt_w</p:attrName>
                                        </p:attrNameLst>
                                      </p:cBhvr>
                                      <p:tavLst>
                                        <p:tav tm="0">
                                          <p:val>
                                            <p:fltVal val="0"/>
                                          </p:val>
                                        </p:tav>
                                        <p:tav tm="100000">
                                          <p:val>
                                            <p:strVal val="#ppt_w"/>
                                          </p:val>
                                        </p:tav>
                                      </p:tavLst>
                                    </p:anim>
                                    <p:anim calcmode="lin" valueType="num">
                                      <p:cBhvr>
                                        <p:cTn id="59" dur="1000" fill="hold"/>
                                        <p:tgtEl>
                                          <p:spTgt spid="106551"/>
                                        </p:tgtEl>
                                        <p:attrNameLst>
                                          <p:attrName>ppt_h</p:attrName>
                                        </p:attrNameLst>
                                      </p:cBhvr>
                                      <p:tavLst>
                                        <p:tav tm="0">
                                          <p:val>
                                            <p:fltVal val="0"/>
                                          </p:val>
                                        </p:tav>
                                        <p:tav tm="100000">
                                          <p:val>
                                            <p:strVal val="#ppt_h"/>
                                          </p:val>
                                        </p:tav>
                                      </p:tavLst>
                                    </p:anim>
                                    <p:anim calcmode="lin" valueType="num">
                                      <p:cBhvr>
                                        <p:cTn id="60" dur="1000" fill="hold"/>
                                        <p:tgtEl>
                                          <p:spTgt spid="106551"/>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06551"/>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06551"/>
                                        </p:tgtEl>
                                        <p:attrNameLst>
                                          <p:attrName>style.visibility</p:attrName>
                                        </p:attrNameLst>
                                      </p:cBhvr>
                                      <p:to>
                                        <p:strVal val="hidden"/>
                                      </p:to>
                                    </p:set>
                                  </p:subTnLst>
                                </p:cTn>
                              </p:par>
                              <p:par>
                                <p:cTn id="62" presetID="3" presetClass="emph" presetSubtype="2" fill="hold" grpId="0" nodeType="withEffect">
                                  <p:stCondLst>
                                    <p:cond delay="0"/>
                                  </p:stCondLst>
                                  <p:childTnLst>
                                    <p:animClr clrSpc="rgb" dir="cw">
                                      <p:cBhvr override="childStyle">
                                        <p:cTn id="63" dur="2000" fill="hold"/>
                                        <p:tgtEl>
                                          <p:spTgt spid="106546"/>
                                        </p:tgtEl>
                                        <p:attrNameLst>
                                          <p:attrName>style.color</p:attrName>
                                        </p:attrNameLst>
                                      </p:cBhvr>
                                      <p:to>
                                        <a:schemeClr val="folHlink"/>
                                      </p:to>
                                    </p:animClr>
                                  </p:childTnLst>
                                </p:cTn>
                              </p:par>
                            </p:childTnLst>
                          </p:cTn>
                        </p:par>
                        <p:par>
                          <p:cTn id="64" fill="hold" nodeType="afterGroup">
                            <p:stCondLst>
                              <p:cond delay="14160"/>
                            </p:stCondLst>
                            <p:childTnLst>
                              <p:par>
                                <p:cTn id="65" presetID="35" presetClass="entr" presetSubtype="0" fill="hold" grpId="0" nodeType="afterEffect">
                                  <p:stCondLst>
                                    <p:cond delay="0"/>
                                  </p:stCondLst>
                                  <p:childTnLst>
                                    <p:set>
                                      <p:cBhvr>
                                        <p:cTn id="66" dur="1" fill="hold">
                                          <p:stCondLst>
                                            <p:cond delay="0"/>
                                          </p:stCondLst>
                                        </p:cTn>
                                        <p:tgtEl>
                                          <p:spTgt spid="106498"/>
                                        </p:tgtEl>
                                        <p:attrNameLst>
                                          <p:attrName>style.visibility</p:attrName>
                                        </p:attrNameLst>
                                      </p:cBhvr>
                                      <p:to>
                                        <p:strVal val="visible"/>
                                      </p:to>
                                    </p:set>
                                    <p:animEffect transition="in" filter="fade">
                                      <p:cBhvr>
                                        <p:cTn id="67" dur="1000"/>
                                        <p:tgtEl>
                                          <p:spTgt spid="106498"/>
                                        </p:tgtEl>
                                      </p:cBhvr>
                                    </p:animEffect>
                                    <p:anim calcmode="lin" valueType="num">
                                      <p:cBhvr>
                                        <p:cTn id="68" dur="1000" fill="hold"/>
                                        <p:tgtEl>
                                          <p:spTgt spid="106498"/>
                                        </p:tgtEl>
                                        <p:attrNameLst>
                                          <p:attrName>style.rotation</p:attrName>
                                        </p:attrNameLst>
                                      </p:cBhvr>
                                      <p:tavLst>
                                        <p:tav tm="0">
                                          <p:val>
                                            <p:fltVal val="720"/>
                                          </p:val>
                                        </p:tav>
                                        <p:tav tm="100000">
                                          <p:val>
                                            <p:fltVal val="0"/>
                                          </p:val>
                                        </p:tav>
                                      </p:tavLst>
                                    </p:anim>
                                    <p:anim calcmode="lin" valueType="num">
                                      <p:cBhvr>
                                        <p:cTn id="69" dur="1000" fill="hold"/>
                                        <p:tgtEl>
                                          <p:spTgt spid="106498"/>
                                        </p:tgtEl>
                                        <p:attrNameLst>
                                          <p:attrName>ppt_h</p:attrName>
                                        </p:attrNameLst>
                                      </p:cBhvr>
                                      <p:tavLst>
                                        <p:tav tm="0">
                                          <p:val>
                                            <p:fltVal val="0"/>
                                          </p:val>
                                        </p:tav>
                                        <p:tav tm="100000">
                                          <p:val>
                                            <p:strVal val="#ppt_h"/>
                                          </p:val>
                                        </p:tav>
                                      </p:tavLst>
                                    </p:anim>
                                    <p:anim calcmode="lin" valueType="num">
                                      <p:cBhvr>
                                        <p:cTn id="70" dur="1000" fill="hold"/>
                                        <p:tgtEl>
                                          <p:spTgt spid="106498"/>
                                        </p:tgtEl>
                                        <p:attrNameLst>
                                          <p:attrName>ppt_w</p:attrName>
                                        </p:attrNameLst>
                                      </p:cBhvr>
                                      <p:tavLst>
                                        <p:tav tm="0">
                                          <p:val>
                                            <p:fltVal val="0"/>
                                          </p:val>
                                        </p:tav>
                                        <p:tav tm="100000">
                                          <p:val>
                                            <p:strVal val="#ppt_w"/>
                                          </p:val>
                                        </p:tav>
                                      </p:tavLst>
                                    </p:anim>
                                  </p:childTnLst>
                                </p:cTn>
                              </p:par>
                            </p:childTnLst>
                          </p:cTn>
                        </p:par>
                        <p:par>
                          <p:cTn id="71" fill="hold" nodeType="afterGroup">
                            <p:stCondLst>
                              <p:cond delay="15160"/>
                            </p:stCondLst>
                            <p:childTnLst>
                              <p:par>
                                <p:cTn id="72" presetID="1" presetClass="entr" presetSubtype="0" fill="hold" grpId="0" nodeType="afterEffect">
                                  <p:stCondLst>
                                    <p:cond delay="0"/>
                                  </p:stCondLst>
                                  <p:childTnLst>
                                    <p:set>
                                      <p:cBhvr>
                                        <p:cTn id="73" dur="1" fill="hold">
                                          <p:stCondLst>
                                            <p:cond delay="0"/>
                                          </p:stCondLst>
                                        </p:cTn>
                                        <p:tgtEl>
                                          <p:spTgt spid="10655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06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10655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 presetClass="mediacall" presetSubtype="0" fill="hold" nodeType="clickEffect">
                                  <p:stCondLst>
                                    <p:cond delay="0"/>
                                  </p:stCondLst>
                                  <p:childTnLst>
                                    <p:cmd type="call" cmd="playFrom(0.0)">
                                      <p:cBhvr>
                                        <p:cTn id="80" dur="12154" fill="hold"/>
                                        <p:tgtEl>
                                          <p:spTgt spid="106556"/>
                                        </p:tgtEl>
                                      </p:cBhvr>
                                    </p:cmd>
                                  </p:childTnLst>
                                </p:cTn>
                              </p:par>
                            </p:childTnLst>
                          </p:cTn>
                        </p:par>
                      </p:childTnLst>
                    </p:cTn>
                  </p:par>
                </p:childTnLst>
              </p:cTn>
              <p:nextCondLst>
                <p:cond evt="onClick" delay="0">
                  <p:tgtEl>
                    <p:spTgt spid="106556"/>
                  </p:tgtEl>
                </p:cond>
              </p:nextCondLst>
            </p:seq>
            <p:audio>
              <p:cMediaNode>
                <p:cTn id="81" fill="hold" display="0">
                  <p:stCondLst>
                    <p:cond delay="indefinite"/>
                  </p:stCondLst>
                  <p:endCondLst>
                    <p:cond evt="onNext" delay="0">
                      <p:tgtEl>
                        <p:sldTgt/>
                      </p:tgtEl>
                    </p:cond>
                    <p:cond evt="onPrev" delay="0">
                      <p:tgtEl>
                        <p:sldTgt/>
                      </p:tgtEl>
                    </p:cond>
                    <p:cond evt="onStopAudio" delay="0">
                      <p:tgtEl>
                        <p:sldTgt/>
                      </p:tgtEl>
                    </p:cond>
                  </p:endCondLst>
                </p:cTn>
                <p:tgtEl>
                  <p:spTgt spid="106556"/>
                </p:tgtEl>
              </p:cMediaNode>
            </p:audio>
          </p:childTnLst>
        </p:cTn>
      </p:par>
    </p:tnLst>
    <p:bldLst>
      <p:bldP spid="106498" grpId="0" animBg="1"/>
      <p:bldP spid="106500" grpId="0" build="p"/>
      <p:bldP spid="106540" grpId="0" animBg="1"/>
      <p:bldP spid="106541" grpId="0"/>
      <p:bldP spid="106542" grpId="0"/>
      <p:bldP spid="106543" grpId="0"/>
      <p:bldP spid="106544" grpId="0"/>
      <p:bldP spid="106545" grpId="0"/>
      <p:bldP spid="106546" grpId="0"/>
      <p:bldP spid="106547" grpId="0" animBg="1"/>
      <p:bldP spid="106548" grpId="0" animBg="1"/>
      <p:bldP spid="106549" grpId="0" animBg="1"/>
      <p:bldP spid="106550" grpId="0" animBg="1"/>
      <p:bldP spid="106551" grpId="0" animBg="1"/>
      <p:bldP spid="106552" grpId="0"/>
      <p:bldP spid="1065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2006</a:t>
            </a:r>
          </a:p>
        </p:txBody>
      </p:sp>
      <p:sp>
        <p:nvSpPr>
          <p:cNvPr id="6" name="Footer Placeholder 4"/>
          <p:cNvSpPr>
            <a:spLocks noGrp="1"/>
          </p:cNvSpPr>
          <p:nvPr>
            <p:ph type="ftr" sz="quarter" idx="11"/>
          </p:nvPr>
        </p:nvSpPr>
        <p:spPr/>
        <p:txBody>
          <a:bodyPr/>
          <a:lstStyle/>
          <a:p>
            <a:pPr>
              <a:defRPr/>
            </a:pPr>
            <a:r>
              <a:rPr lang="en-US"/>
              <a:t>Teresa Scar</a:t>
            </a:r>
          </a:p>
        </p:txBody>
      </p:sp>
      <p:sp>
        <p:nvSpPr>
          <p:cNvPr id="126978" name="Rectangle 2"/>
          <p:cNvSpPr>
            <a:spLocks noGrp="1" noChangeArrowheads="1"/>
          </p:cNvSpPr>
          <p:nvPr>
            <p:ph type="title"/>
          </p:nvPr>
        </p:nvSpPr>
        <p:spPr/>
        <p:txBody>
          <a:bodyPr/>
          <a:lstStyle/>
          <a:p>
            <a:pPr algn="ctr" eaLnBrk="1" hangingPunct="1"/>
            <a:r>
              <a:rPr lang="en-US" altLang="en-US" b="0"/>
              <a:t>The End</a:t>
            </a:r>
            <a:endParaRPr lang="en-US" altLang="en-US"/>
          </a:p>
        </p:txBody>
      </p:sp>
      <p:sp>
        <p:nvSpPr>
          <p:cNvPr id="126980" name="Text Box 4"/>
          <p:cNvSpPr txBox="1">
            <a:spLocks noChangeArrowheads="1"/>
          </p:cNvSpPr>
          <p:nvPr/>
        </p:nvSpPr>
        <p:spPr bwMode="auto">
          <a:xfrm>
            <a:off x="5257800" y="5984875"/>
            <a:ext cx="2609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r">
              <a:spcBef>
                <a:spcPct val="50000"/>
              </a:spcBef>
              <a:buClrTx/>
              <a:buFontTx/>
              <a:buNone/>
            </a:pPr>
            <a:r>
              <a:rPr lang="en-US" altLang="en-US" sz="1800"/>
              <a:t>return to menu</a:t>
            </a:r>
          </a:p>
        </p:txBody>
      </p:sp>
      <p:sp>
        <p:nvSpPr>
          <p:cNvPr id="126981" name="AutoShape 5">
            <a:hlinkClick r:id="rId3" action="ppaction://hlinksldjump"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26978"/>
                                        </p:tgtEl>
                                        <p:attrNameLst>
                                          <p:attrName>style.visibility</p:attrName>
                                        </p:attrNameLst>
                                      </p:cBhvr>
                                      <p:to>
                                        <p:strVal val="visible"/>
                                      </p:to>
                                    </p:set>
                                    <p:anim calcmode="discrete" valueType="clr">
                                      <p:cBhvr override="childStyle">
                                        <p:cTn id="7" dur="80"/>
                                        <p:tgtEl>
                                          <p:spTgt spid="1269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6978"/>
                                        </p:tgtEl>
                                        <p:attrNameLst>
                                          <p:attrName>fillcolor</p:attrName>
                                        </p:attrNameLst>
                                      </p:cBhvr>
                                      <p:tavLst>
                                        <p:tav tm="0">
                                          <p:val>
                                            <p:clrVal>
                                              <a:schemeClr val="accent2"/>
                                            </p:clrVal>
                                          </p:val>
                                        </p:tav>
                                        <p:tav tm="50000">
                                          <p:val>
                                            <p:clrVal>
                                              <a:schemeClr val="hlink"/>
                                            </p:clrVal>
                                          </p:val>
                                        </p:tav>
                                      </p:tavLst>
                                    </p:anim>
                                    <p:set>
                                      <p:cBhvr>
                                        <p:cTn id="9" dur="80"/>
                                        <p:tgtEl>
                                          <p:spTgt spid="126978"/>
                                        </p:tgtEl>
                                        <p:attrNameLst>
                                          <p:attrName>fill.type</p:attrName>
                                        </p:attrNameLst>
                                      </p:cBhvr>
                                      <p:to>
                                        <p:strVal val="solid"/>
                                      </p:to>
                                    </p:set>
                                  </p:childTnLst>
                                </p:cTn>
                              </p:par>
                            </p:childTnLst>
                          </p:cTn>
                        </p:par>
                        <p:par>
                          <p:cTn id="10" fill="hold" nodeType="afterGroup">
                            <p:stCondLst>
                              <p:cond delay="280"/>
                            </p:stCondLst>
                            <p:childTnLst>
                              <p:par>
                                <p:cTn id="11" presetID="1" presetClass="entr" presetSubtype="0" fill="hold" grpId="0" nodeType="afterEffect">
                                  <p:stCondLst>
                                    <p:cond delay="0"/>
                                  </p:stCondLst>
                                  <p:childTnLst>
                                    <p:set>
                                      <p:cBhvr>
                                        <p:cTn id="12" dur="1" fill="hold">
                                          <p:stCondLst>
                                            <p:cond delay="0"/>
                                          </p:stCondLst>
                                        </p:cTn>
                                        <p:tgtEl>
                                          <p:spTgt spid="1269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80" grpId="0"/>
      <p:bldP spid="1269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a:t>2006</a:t>
            </a:r>
          </a:p>
        </p:txBody>
      </p:sp>
      <p:sp>
        <p:nvSpPr>
          <p:cNvPr id="10" name="Footer Placeholder 4"/>
          <p:cNvSpPr>
            <a:spLocks noGrp="1"/>
          </p:cNvSpPr>
          <p:nvPr>
            <p:ph type="ftr" sz="quarter" idx="11"/>
          </p:nvPr>
        </p:nvSpPr>
        <p:spPr/>
        <p:txBody>
          <a:bodyPr/>
          <a:lstStyle/>
          <a:p>
            <a:pPr>
              <a:defRPr/>
            </a:pPr>
            <a:r>
              <a:rPr lang="en-US"/>
              <a:t>Teresa Scar</a:t>
            </a:r>
          </a:p>
        </p:txBody>
      </p:sp>
      <p:sp>
        <p:nvSpPr>
          <p:cNvPr id="28676" name="Rectangle 2"/>
          <p:cNvSpPr>
            <a:spLocks noGrp="1" noChangeArrowheads="1"/>
          </p:cNvSpPr>
          <p:nvPr>
            <p:ph type="title"/>
          </p:nvPr>
        </p:nvSpPr>
        <p:spPr>
          <a:xfrm>
            <a:off x="1600200" y="274638"/>
            <a:ext cx="7086600" cy="1143000"/>
          </a:xfrm>
        </p:spPr>
        <p:txBody>
          <a:bodyPr/>
          <a:lstStyle/>
          <a:p>
            <a:pPr eaLnBrk="1" hangingPunct="1"/>
            <a:r>
              <a:rPr lang="en-US" altLang="en-US"/>
              <a:t>Directions for Viewing</a:t>
            </a:r>
          </a:p>
        </p:txBody>
      </p:sp>
      <p:sp>
        <p:nvSpPr>
          <p:cNvPr id="104451" name="Rectangle 3"/>
          <p:cNvSpPr>
            <a:spLocks noGrp="1" noChangeArrowheads="1"/>
          </p:cNvSpPr>
          <p:nvPr>
            <p:ph type="body" idx="1"/>
          </p:nvPr>
        </p:nvSpPr>
        <p:spPr>
          <a:xfrm>
            <a:off x="381000" y="1905000"/>
            <a:ext cx="8229600" cy="3159125"/>
          </a:xfrm>
        </p:spPr>
        <p:txBody>
          <a:bodyPr/>
          <a:lstStyle/>
          <a:p>
            <a:pPr algn="ctr" eaLnBrk="1" hangingPunct="1"/>
            <a:r>
              <a:rPr lang="en-US" altLang="en-US" sz="3600">
                <a:solidFill>
                  <a:srgbClr val="B477F7"/>
                </a:solidFill>
              </a:rPr>
              <a:t>You should be able to view the information on each slide automatically.  When you are asked to “proceed to next slide” or “return to menu”, click on the arrow button that appears.</a:t>
            </a:r>
          </a:p>
        </p:txBody>
      </p:sp>
      <p:sp>
        <p:nvSpPr>
          <p:cNvPr id="28678" name="Rectangle 7"/>
          <p:cNvSpPr>
            <a:spLocks noChangeArrowheads="1"/>
          </p:cNvSpPr>
          <p:nvPr/>
        </p:nvSpPr>
        <p:spPr bwMode="auto">
          <a:xfrm>
            <a:off x="5514975" y="5957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4462" name="Text Box 14"/>
          <p:cNvSpPr txBox="1">
            <a:spLocks noChangeArrowheads="1"/>
          </p:cNvSpPr>
          <p:nvPr/>
        </p:nvSpPr>
        <p:spPr bwMode="auto">
          <a:xfrm>
            <a:off x="5486400" y="5984875"/>
            <a:ext cx="25336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
        <p:nvSpPr>
          <p:cNvPr id="104464" name="AutoShape 16">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4451">
                                            <p:txEl>
                                              <p:pRg st="0" end="0"/>
                                            </p:txEl>
                                          </p:spTgt>
                                        </p:tgtEl>
                                        <p:attrNameLst>
                                          <p:attrName>style.visibility</p:attrName>
                                        </p:attrNameLst>
                                      </p:cBhvr>
                                      <p:to>
                                        <p:strVal val="visible"/>
                                      </p:to>
                                    </p:set>
                                    <p:anim calcmode="discrete" valueType="clr">
                                      <p:cBhvr override="childStyle">
                                        <p:cTn id="7" dur="80"/>
                                        <p:tgtEl>
                                          <p:spTgt spid="1044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445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4451">
                                            <p:txEl>
                                              <p:pRg st="0" end="0"/>
                                            </p:txEl>
                                          </p:spTgt>
                                        </p:tgtEl>
                                        <p:attrNameLst>
                                          <p:attrName>fill.type</p:attrName>
                                        </p:attrNameLst>
                                      </p:cBhvr>
                                      <p:to>
                                        <p:strVal val="solid"/>
                                      </p:to>
                                    </p:set>
                                  </p:childTnLst>
                                </p:cTn>
                              </p:par>
                            </p:childTnLst>
                          </p:cTn>
                        </p:par>
                        <p:par>
                          <p:cTn id="10" fill="hold" nodeType="afterGroup">
                            <p:stCondLst>
                              <p:cond delay="5920"/>
                            </p:stCondLst>
                            <p:childTnLst>
                              <p:par>
                                <p:cTn id="11" presetID="1" presetClass="entr" presetSubtype="0" fill="hold" grpId="0" nodeType="afterEffect">
                                  <p:stCondLst>
                                    <p:cond delay="0"/>
                                  </p:stCondLst>
                                  <p:childTnLst>
                                    <p:set>
                                      <p:cBhvr>
                                        <p:cTn id="12" dur="1" fill="hold">
                                          <p:stCondLst>
                                            <p:cond delay="0"/>
                                          </p:stCondLst>
                                        </p:cTn>
                                        <p:tgtEl>
                                          <p:spTgt spid="1044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P spid="104462" grpId="0"/>
      <p:bldP spid="1044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2006</a:t>
            </a:r>
          </a:p>
        </p:txBody>
      </p:sp>
      <p:sp>
        <p:nvSpPr>
          <p:cNvPr id="8" name="Footer Placeholder 4"/>
          <p:cNvSpPr>
            <a:spLocks noGrp="1"/>
          </p:cNvSpPr>
          <p:nvPr>
            <p:ph type="ftr" sz="quarter" idx="11"/>
          </p:nvPr>
        </p:nvSpPr>
        <p:spPr/>
        <p:txBody>
          <a:bodyPr/>
          <a:lstStyle/>
          <a:p>
            <a:pPr>
              <a:defRPr/>
            </a:pPr>
            <a:r>
              <a:rPr lang="en-US"/>
              <a:t>Teresa Scar</a:t>
            </a:r>
          </a:p>
        </p:txBody>
      </p:sp>
      <p:sp>
        <p:nvSpPr>
          <p:cNvPr id="29700" name="Rectangle 2"/>
          <p:cNvSpPr>
            <a:spLocks noGrp="1" noChangeArrowheads="1"/>
          </p:cNvSpPr>
          <p:nvPr>
            <p:ph type="title"/>
          </p:nvPr>
        </p:nvSpPr>
        <p:spPr/>
        <p:txBody>
          <a:bodyPr/>
          <a:lstStyle/>
          <a:p>
            <a:pPr eaLnBrk="1" hangingPunct="1"/>
            <a:r>
              <a:rPr lang="en-US" altLang="en-US"/>
              <a:t>Menu</a:t>
            </a:r>
          </a:p>
        </p:txBody>
      </p:sp>
      <p:sp>
        <p:nvSpPr>
          <p:cNvPr id="30725" name="Rectangle 3"/>
          <p:cNvSpPr>
            <a:spLocks noGrp="1" noChangeArrowheads="1"/>
          </p:cNvSpPr>
          <p:nvPr>
            <p:ph type="body" idx="1"/>
          </p:nvPr>
        </p:nvSpPr>
        <p:spPr>
          <a:xfrm>
            <a:off x="457200" y="1295400"/>
            <a:ext cx="8229600" cy="4530725"/>
          </a:xfrm>
        </p:spPr>
        <p:txBody>
          <a:bodyPr/>
          <a:lstStyle/>
          <a:p>
            <a:pPr eaLnBrk="1" hangingPunct="1">
              <a:lnSpc>
                <a:spcPct val="90000"/>
              </a:lnSpc>
              <a:buFont typeface="Wingdings" panose="05000000000000000000" pitchFamily="2" charset="2"/>
              <a:buNone/>
              <a:defRPr/>
            </a:pPr>
            <a:r>
              <a:rPr lang="en-US" sz="3600" dirty="0"/>
              <a:t>Click on the topic you </a:t>
            </a:r>
          </a:p>
          <a:p>
            <a:pPr eaLnBrk="1" hangingPunct="1">
              <a:lnSpc>
                <a:spcPct val="90000"/>
              </a:lnSpc>
              <a:buFont typeface="Wingdings" panose="05000000000000000000" pitchFamily="2" charset="2"/>
              <a:buNone/>
              <a:defRPr/>
            </a:pPr>
            <a:r>
              <a:rPr lang="en-US" sz="3600" dirty="0"/>
              <a:t>want to study:</a:t>
            </a:r>
            <a:endParaRPr lang="en-US" sz="3600" dirty="0">
              <a:hlinkClick r:id="rId3" action="ppaction://hlinksldjump"/>
            </a:endParaRPr>
          </a:p>
          <a:p>
            <a:pPr eaLnBrk="1" hangingPunct="1">
              <a:lnSpc>
                <a:spcPct val="90000"/>
              </a:lnSpc>
              <a:defRPr/>
            </a:pPr>
            <a:r>
              <a:rPr lang="en-US" sz="3600" dirty="0">
                <a:solidFill>
                  <a:srgbClr val="B477F7"/>
                </a:solidFill>
                <a:hlinkClick r:id="rId3" action="ppaction://hlinksldjump"/>
              </a:rPr>
              <a:t>Matrix Vocabulary</a:t>
            </a:r>
            <a:endParaRPr lang="en-US" sz="3600" dirty="0">
              <a:solidFill>
                <a:srgbClr val="B477F7"/>
              </a:solidFill>
            </a:endParaRPr>
          </a:p>
          <a:p>
            <a:pPr eaLnBrk="1" hangingPunct="1">
              <a:lnSpc>
                <a:spcPct val="90000"/>
              </a:lnSpc>
              <a:defRPr/>
            </a:pPr>
            <a:r>
              <a:rPr lang="en-US" sz="3600" dirty="0">
                <a:solidFill>
                  <a:srgbClr val="B477F7"/>
                </a:solidFill>
                <a:hlinkClick r:id="rId4" action="ppaction://hlinksldjump"/>
              </a:rPr>
              <a:t>Matrix Operations</a:t>
            </a:r>
            <a:endParaRPr lang="en-US" sz="3600" dirty="0">
              <a:solidFill>
                <a:srgbClr val="B477F7"/>
              </a:solidFill>
            </a:endParaRPr>
          </a:p>
          <a:p>
            <a:pPr eaLnBrk="1" hangingPunct="1">
              <a:lnSpc>
                <a:spcPct val="90000"/>
              </a:lnSpc>
              <a:defRPr/>
            </a:pPr>
            <a:r>
              <a:rPr lang="en-US" sz="3600" dirty="0">
                <a:solidFill>
                  <a:srgbClr val="B477F7"/>
                </a:solidFill>
                <a:hlinkClick r:id="rId5" action="ppaction://hlinksldjump"/>
              </a:rPr>
              <a:t>Adding and Subtracting Matrices</a:t>
            </a:r>
            <a:endParaRPr lang="en-US" sz="3600" dirty="0">
              <a:solidFill>
                <a:srgbClr val="B477F7"/>
              </a:solidFill>
            </a:endParaRPr>
          </a:p>
        </p:txBody>
      </p:sp>
      <p:sp>
        <p:nvSpPr>
          <p:cNvPr id="29702" name="Text Box 6"/>
          <p:cNvSpPr txBox="1">
            <a:spLocks noChangeArrowheads="1"/>
          </p:cNvSpPr>
          <p:nvPr/>
        </p:nvSpPr>
        <p:spPr bwMode="auto">
          <a:xfrm>
            <a:off x="5546725" y="5984875"/>
            <a:ext cx="2362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r">
              <a:spcBef>
                <a:spcPct val="50000"/>
              </a:spcBef>
              <a:buClrTx/>
              <a:buFontTx/>
              <a:buNone/>
            </a:pPr>
            <a:r>
              <a:rPr lang="en-US" altLang="en-US" sz="1800"/>
              <a:t>end show</a:t>
            </a:r>
          </a:p>
        </p:txBody>
      </p:sp>
      <p:sp>
        <p:nvSpPr>
          <p:cNvPr id="29703" name="AutoShape 7">
            <a:hlinkClick r:id="rId6" action="ppaction://hlinksldjump"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pic>
        <p:nvPicPr>
          <p:cNvPr id="2970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1295400"/>
            <a:ext cx="2381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quarter" idx="10"/>
          </p:nvPr>
        </p:nvSpPr>
        <p:spPr/>
        <p:txBody>
          <a:bodyPr/>
          <a:lstStyle/>
          <a:p>
            <a:pPr>
              <a:defRPr/>
            </a:pPr>
            <a:r>
              <a:rPr lang="en-US"/>
              <a:t>2006</a:t>
            </a:r>
          </a:p>
        </p:txBody>
      </p:sp>
      <p:sp>
        <p:nvSpPr>
          <p:cNvPr id="26" name="Footer Placeholder 4"/>
          <p:cNvSpPr>
            <a:spLocks noGrp="1"/>
          </p:cNvSpPr>
          <p:nvPr>
            <p:ph type="ftr" sz="quarter" idx="11"/>
          </p:nvPr>
        </p:nvSpPr>
        <p:spPr/>
        <p:txBody>
          <a:bodyPr/>
          <a:lstStyle/>
          <a:p>
            <a:pPr>
              <a:defRPr/>
            </a:pPr>
            <a:r>
              <a:rPr lang="en-US"/>
              <a:t>Teresa Scar</a:t>
            </a:r>
          </a:p>
        </p:txBody>
      </p:sp>
      <p:sp>
        <p:nvSpPr>
          <p:cNvPr id="30724" name="Rectangle 2"/>
          <p:cNvSpPr>
            <a:spLocks noGrp="1" noChangeArrowheads="1"/>
          </p:cNvSpPr>
          <p:nvPr>
            <p:ph type="title"/>
          </p:nvPr>
        </p:nvSpPr>
        <p:spPr/>
        <p:txBody>
          <a:bodyPr/>
          <a:lstStyle/>
          <a:p>
            <a:pPr eaLnBrk="1" hangingPunct="1"/>
            <a:r>
              <a:rPr lang="en-US" altLang="en-US"/>
              <a:t>What is a matrix?</a:t>
            </a:r>
          </a:p>
        </p:txBody>
      </p:sp>
      <p:sp>
        <p:nvSpPr>
          <p:cNvPr id="90115" name="Rectangle 3"/>
          <p:cNvSpPr>
            <a:spLocks noGrp="1" noChangeArrowheads="1"/>
          </p:cNvSpPr>
          <p:nvPr>
            <p:ph type="body" idx="1"/>
          </p:nvPr>
        </p:nvSpPr>
        <p:spPr/>
        <p:txBody>
          <a:bodyPr/>
          <a:lstStyle/>
          <a:p>
            <a:pPr eaLnBrk="1" hangingPunct="1"/>
            <a:r>
              <a:rPr lang="en-US" altLang="en-US">
                <a:solidFill>
                  <a:srgbClr val="B477F7"/>
                </a:solidFill>
              </a:rPr>
              <a:t>A matrix is an array of numbers in rows and columns.</a:t>
            </a:r>
          </a:p>
        </p:txBody>
      </p:sp>
      <p:graphicFrame>
        <p:nvGraphicFramePr>
          <p:cNvPr id="90116" name="Group 4"/>
          <p:cNvGraphicFramePr>
            <a:graphicFrameLocks noGrp="1"/>
          </p:cNvGraphicFramePr>
          <p:nvPr/>
        </p:nvGraphicFramePr>
        <p:xfrm>
          <a:off x="1905000" y="3200400"/>
          <a:ext cx="1905000" cy="2489200"/>
        </p:xfrm>
        <a:graphic>
          <a:graphicData uri="http://schemas.openxmlformats.org/drawingml/2006/table">
            <a:tbl>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3</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-2</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318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4</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5</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0133" name="AutoShape 21"/>
          <p:cNvSpPr>
            <a:spLocks noChangeArrowheads="1"/>
          </p:cNvSpPr>
          <p:nvPr/>
        </p:nvSpPr>
        <p:spPr bwMode="auto">
          <a:xfrm>
            <a:off x="1905000" y="3200400"/>
            <a:ext cx="1981200" cy="24384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0134" name="Text Box 22"/>
          <p:cNvSpPr txBox="1">
            <a:spLocks noChangeArrowheads="1"/>
          </p:cNvSpPr>
          <p:nvPr/>
        </p:nvSpPr>
        <p:spPr bwMode="auto">
          <a:xfrm>
            <a:off x="4343400" y="3657600"/>
            <a:ext cx="39624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2800">
                <a:solidFill>
                  <a:schemeClr val="hlink"/>
                </a:solidFill>
              </a:rPr>
              <a:t>This is a 3 x 2 matrix containing 6 elements.</a:t>
            </a:r>
            <a:endParaRPr lang="en-US" altLang="en-US" sz="1800">
              <a:solidFill>
                <a:schemeClr val="hlink"/>
              </a:solidFill>
            </a:endParaRPr>
          </a:p>
        </p:txBody>
      </p:sp>
      <p:sp>
        <p:nvSpPr>
          <p:cNvPr id="90136" name="Text Box 24"/>
          <p:cNvSpPr txBox="1">
            <a:spLocks noChangeArrowheads="1"/>
          </p:cNvSpPr>
          <p:nvPr/>
        </p:nvSpPr>
        <p:spPr bwMode="auto">
          <a:xfrm>
            <a:off x="5486400" y="5984875"/>
            <a:ext cx="25336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
        <p:nvSpPr>
          <p:cNvPr id="90137" name="AutoShape 25">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ustDataLst>
      <p:tags r:id="rId1"/>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0115">
                                            <p:txEl>
                                              <p:pRg st="0" end="0"/>
                                            </p:txEl>
                                          </p:spTgt>
                                        </p:tgtEl>
                                        <p:attrNameLst>
                                          <p:attrName>style.visibility</p:attrName>
                                        </p:attrNameLst>
                                      </p:cBhvr>
                                      <p:to>
                                        <p:strVal val="visible"/>
                                      </p:to>
                                    </p:set>
                                    <p:anim calcmode="discrete" valueType="clr">
                                      <p:cBhvr override="childStyle">
                                        <p:cTn id="7" dur="80"/>
                                        <p:tgtEl>
                                          <p:spTgt spid="901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1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0115">
                                            <p:txEl>
                                              <p:pRg st="0" end="0"/>
                                            </p:txEl>
                                          </p:spTgt>
                                        </p:tgtEl>
                                        <p:attrNameLst>
                                          <p:attrName>fill.type</p:attrName>
                                        </p:attrNameLst>
                                      </p:cBhvr>
                                      <p:to>
                                        <p:strVal val="solid"/>
                                      </p:to>
                                    </p:set>
                                  </p:childTnLst>
                                </p:cTn>
                              </p:par>
                            </p:childTnLst>
                          </p:cTn>
                        </p:par>
                        <p:par>
                          <p:cTn id="10" fill="hold" nodeType="afterGroup">
                            <p:stCondLst>
                              <p:cond delay="2160"/>
                            </p:stCondLst>
                            <p:childTnLst>
                              <p:par>
                                <p:cTn id="11" presetID="9" presetClass="entr" presetSubtype="0" fill="hold" nodeType="afterEffect">
                                  <p:stCondLst>
                                    <p:cond delay="0"/>
                                  </p:stCondLst>
                                  <p:childTnLst>
                                    <p:set>
                                      <p:cBhvr>
                                        <p:cTn id="12" dur="1" fill="hold">
                                          <p:stCondLst>
                                            <p:cond delay="0"/>
                                          </p:stCondLst>
                                        </p:cTn>
                                        <p:tgtEl>
                                          <p:spTgt spid="90116"/>
                                        </p:tgtEl>
                                        <p:attrNameLst>
                                          <p:attrName>style.visibility</p:attrName>
                                        </p:attrNameLst>
                                      </p:cBhvr>
                                      <p:to>
                                        <p:strVal val="visible"/>
                                      </p:to>
                                    </p:set>
                                    <p:animEffect transition="in" filter="dissolve">
                                      <p:cBhvr>
                                        <p:cTn id="13" dur="500"/>
                                        <p:tgtEl>
                                          <p:spTgt spid="901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0133"/>
                                        </p:tgtEl>
                                        <p:attrNameLst>
                                          <p:attrName>style.visibility</p:attrName>
                                        </p:attrNameLst>
                                      </p:cBhvr>
                                      <p:to>
                                        <p:strVal val="visible"/>
                                      </p:to>
                                    </p:set>
                                    <p:animEffect transition="in" filter="dissolve">
                                      <p:cBhvr>
                                        <p:cTn id="16" dur="500"/>
                                        <p:tgtEl>
                                          <p:spTgt spid="90133"/>
                                        </p:tgtEl>
                                      </p:cBhvr>
                                    </p:animEffect>
                                  </p:childTnLst>
                                </p:cTn>
                              </p:par>
                            </p:childTnLst>
                          </p:cTn>
                        </p:par>
                        <p:par>
                          <p:cTn id="17" fill="hold" nodeType="afterGroup">
                            <p:stCondLst>
                              <p:cond delay="26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90134"/>
                                        </p:tgtEl>
                                        <p:attrNameLst>
                                          <p:attrName>style.visibility</p:attrName>
                                        </p:attrNameLst>
                                      </p:cBhvr>
                                      <p:to>
                                        <p:strVal val="visible"/>
                                      </p:to>
                                    </p:set>
                                    <p:anim calcmode="discrete" valueType="clr">
                                      <p:cBhvr override="childStyle">
                                        <p:cTn id="20" dur="80"/>
                                        <p:tgtEl>
                                          <p:spTgt spid="9013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0134"/>
                                        </p:tgtEl>
                                        <p:attrNameLst>
                                          <p:attrName>fillcolor</p:attrName>
                                        </p:attrNameLst>
                                      </p:cBhvr>
                                      <p:tavLst>
                                        <p:tav tm="0">
                                          <p:val>
                                            <p:clrVal>
                                              <a:schemeClr val="accent2"/>
                                            </p:clrVal>
                                          </p:val>
                                        </p:tav>
                                        <p:tav tm="50000">
                                          <p:val>
                                            <p:clrVal>
                                              <a:schemeClr val="hlink"/>
                                            </p:clrVal>
                                          </p:val>
                                        </p:tav>
                                      </p:tavLst>
                                    </p:anim>
                                    <p:set>
                                      <p:cBhvr>
                                        <p:cTn id="22" dur="80"/>
                                        <p:tgtEl>
                                          <p:spTgt spid="90134"/>
                                        </p:tgtEl>
                                        <p:attrNameLst>
                                          <p:attrName>fill.type</p:attrName>
                                        </p:attrNameLst>
                                      </p:cBhvr>
                                      <p:to>
                                        <p:strVal val="solid"/>
                                      </p:to>
                                    </p:set>
                                  </p:childTnLst>
                                </p:cTn>
                              </p:par>
                            </p:childTnLst>
                          </p:cTn>
                        </p:par>
                        <p:par>
                          <p:cTn id="23" fill="hold" nodeType="afterGroup">
                            <p:stCondLst>
                              <p:cond delay="4540"/>
                            </p:stCondLst>
                            <p:childTnLst>
                              <p:par>
                                <p:cTn id="24" presetID="1" presetClass="entr" presetSubtype="0" fill="hold" grpId="0" nodeType="afterEffect">
                                  <p:stCondLst>
                                    <p:cond delay="0"/>
                                  </p:stCondLst>
                                  <p:childTnLst>
                                    <p:set>
                                      <p:cBhvr>
                                        <p:cTn id="25" dur="1" fill="hold">
                                          <p:stCondLst>
                                            <p:cond delay="0"/>
                                          </p:stCondLst>
                                        </p:cTn>
                                        <p:tgtEl>
                                          <p:spTgt spid="9013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0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90133" grpId="0" animBg="1"/>
      <p:bldP spid="90134" grpId="0"/>
      <p:bldP spid="90136" grpId="0"/>
      <p:bldP spid="90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a:t>2006</a:t>
            </a:r>
          </a:p>
        </p:txBody>
      </p:sp>
      <p:sp>
        <p:nvSpPr>
          <p:cNvPr id="9" name="Footer Placeholder 4"/>
          <p:cNvSpPr>
            <a:spLocks noGrp="1"/>
          </p:cNvSpPr>
          <p:nvPr>
            <p:ph type="ftr" sz="quarter" idx="11"/>
          </p:nvPr>
        </p:nvSpPr>
        <p:spPr/>
        <p:txBody>
          <a:bodyPr/>
          <a:lstStyle/>
          <a:p>
            <a:pPr>
              <a:defRPr/>
            </a:pPr>
            <a:r>
              <a:rPr lang="en-US"/>
              <a:t>Teresa Scar</a:t>
            </a:r>
          </a:p>
        </p:txBody>
      </p:sp>
      <p:sp>
        <p:nvSpPr>
          <p:cNvPr id="31748" name="Rectangle 2"/>
          <p:cNvSpPr>
            <a:spLocks noGrp="1" noChangeArrowheads="1"/>
          </p:cNvSpPr>
          <p:nvPr>
            <p:ph type="title"/>
          </p:nvPr>
        </p:nvSpPr>
        <p:spPr/>
        <p:txBody>
          <a:bodyPr/>
          <a:lstStyle/>
          <a:p>
            <a:pPr eaLnBrk="1" hangingPunct="1"/>
            <a:r>
              <a:rPr lang="en-US" altLang="en-US"/>
              <a:t>Matrix Vocabulary</a:t>
            </a:r>
          </a:p>
        </p:txBody>
      </p:sp>
      <p:sp>
        <p:nvSpPr>
          <p:cNvPr id="31749" name="Rectangle 3"/>
          <p:cNvSpPr>
            <a:spLocks noGrp="1" noChangeArrowheads="1"/>
          </p:cNvSpPr>
          <p:nvPr>
            <p:ph type="body" idx="1"/>
          </p:nvPr>
        </p:nvSpPr>
        <p:spPr/>
        <p:txBody>
          <a:bodyPr/>
          <a:lstStyle/>
          <a:p>
            <a:pPr eaLnBrk="1" hangingPunct="1"/>
            <a:r>
              <a:rPr lang="en-US" altLang="en-US" u="sng"/>
              <a:t>Dimensions of a Matrix</a:t>
            </a:r>
            <a:endParaRPr lang="en-US" altLang="en-US"/>
          </a:p>
          <a:p>
            <a:pPr eaLnBrk="1" hangingPunct="1">
              <a:buFont typeface="Wingdings" panose="05000000000000000000" pitchFamily="2" charset="2"/>
              <a:buNone/>
            </a:pPr>
            <a:endParaRPr lang="en-US" altLang="en-US"/>
          </a:p>
          <a:p>
            <a:pPr eaLnBrk="1" hangingPunct="1"/>
            <a:endParaRPr lang="en-US" altLang="en-US" u="sng"/>
          </a:p>
          <a:p>
            <a:pPr eaLnBrk="1" hangingPunct="1"/>
            <a:r>
              <a:rPr lang="en-US" altLang="en-US" u="sng"/>
              <a:t>Elements/Entries</a:t>
            </a:r>
          </a:p>
          <a:p>
            <a:pPr eaLnBrk="1" hangingPunct="1">
              <a:buFont typeface="Wingdings" panose="05000000000000000000" pitchFamily="2" charset="2"/>
              <a:buNone/>
            </a:pPr>
            <a:endParaRPr lang="en-US" altLang="en-US"/>
          </a:p>
        </p:txBody>
      </p:sp>
      <p:sp>
        <p:nvSpPr>
          <p:cNvPr id="98310" name="Text Box 6"/>
          <p:cNvSpPr txBox="1">
            <a:spLocks noChangeArrowheads="1"/>
          </p:cNvSpPr>
          <p:nvPr/>
        </p:nvSpPr>
        <p:spPr bwMode="auto">
          <a:xfrm>
            <a:off x="447675" y="2333625"/>
            <a:ext cx="75438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  given by: # rows x # columns</a:t>
            </a:r>
          </a:p>
          <a:p>
            <a:pPr>
              <a:spcBef>
                <a:spcPct val="50000"/>
              </a:spcBef>
              <a:buClrTx/>
              <a:buFontTx/>
              <a:buNone/>
            </a:pPr>
            <a:endParaRPr lang="en-US" altLang="en-US" sz="1800">
              <a:latin typeface="Arial" panose="020B0604020202020204" pitchFamily="34" charset="0"/>
            </a:endParaRPr>
          </a:p>
        </p:txBody>
      </p:sp>
      <p:sp>
        <p:nvSpPr>
          <p:cNvPr id="98311" name="Text Box 7"/>
          <p:cNvSpPr txBox="1">
            <a:spLocks noChangeArrowheads="1"/>
          </p:cNvSpPr>
          <p:nvPr/>
        </p:nvSpPr>
        <p:spPr bwMode="auto">
          <a:xfrm>
            <a:off x="403225" y="4906963"/>
            <a:ext cx="7543800"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  the numbers in a matrix</a:t>
            </a:r>
          </a:p>
          <a:p>
            <a:pPr>
              <a:spcBef>
                <a:spcPct val="50000"/>
              </a:spcBef>
              <a:buClrTx/>
              <a:buFontTx/>
              <a:buNone/>
            </a:pPr>
            <a:endParaRPr lang="en-US" altLang="en-US" sz="1800"/>
          </a:p>
        </p:txBody>
      </p:sp>
      <p:sp>
        <p:nvSpPr>
          <p:cNvPr id="98312" name="Text Box 8"/>
          <p:cNvSpPr txBox="1">
            <a:spLocks noChangeArrowheads="1"/>
          </p:cNvSpPr>
          <p:nvPr/>
        </p:nvSpPr>
        <p:spPr bwMode="auto">
          <a:xfrm>
            <a:off x="5410200" y="5984875"/>
            <a:ext cx="2609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
        <p:nvSpPr>
          <p:cNvPr id="98313" name="AutoShape 9">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8310"/>
                                        </p:tgtEl>
                                        <p:attrNameLst>
                                          <p:attrName>style.visibility</p:attrName>
                                        </p:attrNameLst>
                                      </p:cBhvr>
                                      <p:to>
                                        <p:strVal val="visible"/>
                                      </p:to>
                                    </p:set>
                                    <p:anim calcmode="discrete" valueType="clr">
                                      <p:cBhvr override="childStyle">
                                        <p:cTn id="7" dur="80"/>
                                        <p:tgtEl>
                                          <p:spTgt spid="983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10"/>
                                        </p:tgtEl>
                                        <p:attrNameLst>
                                          <p:attrName>fillcolor</p:attrName>
                                        </p:attrNameLst>
                                      </p:cBhvr>
                                      <p:tavLst>
                                        <p:tav tm="0">
                                          <p:val>
                                            <p:clrVal>
                                              <a:schemeClr val="accent2"/>
                                            </p:clrVal>
                                          </p:val>
                                        </p:tav>
                                        <p:tav tm="50000">
                                          <p:val>
                                            <p:clrVal>
                                              <a:schemeClr val="hlink"/>
                                            </p:clrVal>
                                          </p:val>
                                        </p:tav>
                                      </p:tavLst>
                                    </p:anim>
                                    <p:set>
                                      <p:cBhvr>
                                        <p:cTn id="9" dur="80"/>
                                        <p:tgtEl>
                                          <p:spTgt spid="98310"/>
                                        </p:tgtEl>
                                        <p:attrNameLst>
                                          <p:attrName>fill.type</p:attrName>
                                        </p:attrNameLst>
                                      </p:cBhvr>
                                      <p:to>
                                        <p:strVal val="solid"/>
                                      </p:to>
                                    </p:set>
                                  </p:childTnLst>
                                </p:cTn>
                              </p:par>
                            </p:childTnLst>
                          </p:cTn>
                        </p:par>
                        <p:par>
                          <p:cTn id="10" fill="hold" nodeType="afterGroup">
                            <p:stCondLst>
                              <p:cond delay="13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8311"/>
                                        </p:tgtEl>
                                        <p:attrNameLst>
                                          <p:attrName>style.visibility</p:attrName>
                                        </p:attrNameLst>
                                      </p:cBhvr>
                                      <p:to>
                                        <p:strVal val="visible"/>
                                      </p:to>
                                    </p:set>
                                    <p:anim calcmode="discrete" valueType="clr">
                                      <p:cBhvr override="childStyle">
                                        <p:cTn id="13" dur="80"/>
                                        <p:tgtEl>
                                          <p:spTgt spid="983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8311"/>
                                        </p:tgtEl>
                                        <p:attrNameLst>
                                          <p:attrName>fillcolor</p:attrName>
                                        </p:attrNameLst>
                                      </p:cBhvr>
                                      <p:tavLst>
                                        <p:tav tm="0">
                                          <p:val>
                                            <p:clrVal>
                                              <a:schemeClr val="accent2"/>
                                            </p:clrVal>
                                          </p:val>
                                        </p:tav>
                                        <p:tav tm="50000">
                                          <p:val>
                                            <p:clrVal>
                                              <a:schemeClr val="hlink"/>
                                            </p:clrVal>
                                          </p:val>
                                        </p:tav>
                                      </p:tavLst>
                                    </p:anim>
                                    <p:set>
                                      <p:cBhvr>
                                        <p:cTn id="15" dur="80"/>
                                        <p:tgtEl>
                                          <p:spTgt spid="98311"/>
                                        </p:tgtEl>
                                        <p:attrNameLst>
                                          <p:attrName>fill.type</p:attrName>
                                        </p:attrNameLst>
                                      </p:cBhvr>
                                      <p:to>
                                        <p:strVal val="solid"/>
                                      </p:to>
                                    </p:set>
                                  </p:childTnLst>
                                </p:cTn>
                              </p:par>
                            </p:childTnLst>
                          </p:cTn>
                        </p:par>
                        <p:par>
                          <p:cTn id="16" fill="hold" nodeType="afterGroup">
                            <p:stCondLst>
                              <p:cond delay="2440"/>
                            </p:stCondLst>
                            <p:childTnLst>
                              <p:par>
                                <p:cTn id="17" presetID="1" presetClass="entr" presetSubtype="0" fill="hold" grpId="0" nodeType="afterEffect">
                                  <p:stCondLst>
                                    <p:cond delay="0"/>
                                  </p:stCondLst>
                                  <p:childTnLst>
                                    <p:set>
                                      <p:cBhvr>
                                        <p:cTn id="18" dur="1" fill="hold">
                                          <p:stCondLst>
                                            <p:cond delay="0"/>
                                          </p:stCondLst>
                                        </p:cTn>
                                        <p:tgtEl>
                                          <p:spTgt spid="983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P spid="98311" grpId="0"/>
      <p:bldP spid="98312" grpId="0"/>
      <p:bldP spid="983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p:cNvSpPr>
            <a:spLocks noGrp="1"/>
          </p:cNvSpPr>
          <p:nvPr>
            <p:ph type="dt" sz="quarter" idx="10"/>
          </p:nvPr>
        </p:nvSpPr>
        <p:spPr/>
        <p:txBody>
          <a:bodyPr/>
          <a:lstStyle/>
          <a:p>
            <a:pPr>
              <a:defRPr/>
            </a:pPr>
            <a:r>
              <a:rPr lang="en-US"/>
              <a:t>2006</a:t>
            </a:r>
          </a:p>
        </p:txBody>
      </p:sp>
      <p:sp>
        <p:nvSpPr>
          <p:cNvPr id="36" name="Footer Placeholder 4"/>
          <p:cNvSpPr>
            <a:spLocks noGrp="1"/>
          </p:cNvSpPr>
          <p:nvPr>
            <p:ph type="ftr" sz="quarter" idx="11"/>
          </p:nvPr>
        </p:nvSpPr>
        <p:spPr/>
        <p:txBody>
          <a:bodyPr/>
          <a:lstStyle/>
          <a:p>
            <a:pPr>
              <a:defRPr/>
            </a:pPr>
            <a:r>
              <a:rPr lang="en-US"/>
              <a:t>Teresa Scar</a:t>
            </a:r>
          </a:p>
        </p:txBody>
      </p:sp>
      <p:sp>
        <p:nvSpPr>
          <p:cNvPr id="32772" name="Rectangle 2"/>
          <p:cNvSpPr>
            <a:spLocks noGrp="1" noChangeArrowheads="1"/>
          </p:cNvSpPr>
          <p:nvPr>
            <p:ph type="title"/>
          </p:nvPr>
        </p:nvSpPr>
        <p:spPr/>
        <p:txBody>
          <a:bodyPr/>
          <a:lstStyle/>
          <a:p>
            <a:pPr eaLnBrk="1" hangingPunct="1"/>
            <a:r>
              <a:rPr lang="en-US" altLang="en-US"/>
              <a:t>Matrix Vocabulary</a:t>
            </a:r>
          </a:p>
        </p:txBody>
      </p:sp>
      <p:sp>
        <p:nvSpPr>
          <p:cNvPr id="32773" name="Rectangle 3"/>
          <p:cNvSpPr>
            <a:spLocks noGrp="1" noChangeArrowheads="1"/>
          </p:cNvSpPr>
          <p:nvPr>
            <p:ph type="body" idx="1"/>
          </p:nvPr>
        </p:nvSpPr>
        <p:spPr/>
        <p:txBody>
          <a:bodyPr/>
          <a:lstStyle/>
          <a:p>
            <a:pPr eaLnBrk="1" hangingPunct="1"/>
            <a:r>
              <a:rPr lang="en-US" altLang="en-US" u="sng"/>
              <a:t>Equal Matrices</a:t>
            </a:r>
            <a:endParaRPr lang="en-US" altLang="en-US"/>
          </a:p>
        </p:txBody>
      </p:sp>
      <p:sp>
        <p:nvSpPr>
          <p:cNvPr id="101380" name="Text Box 4"/>
          <p:cNvSpPr txBox="1">
            <a:spLocks noChangeArrowheads="1"/>
          </p:cNvSpPr>
          <p:nvPr/>
        </p:nvSpPr>
        <p:spPr bwMode="auto">
          <a:xfrm>
            <a:off x="447675" y="2333625"/>
            <a:ext cx="754380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t>  </a:t>
            </a:r>
            <a:r>
              <a:rPr lang="en-US" altLang="en-US">
                <a:solidFill>
                  <a:srgbClr val="B477F7"/>
                </a:solidFill>
              </a:rPr>
              <a:t>two matrices are equal if their dimensions are the same and their corresponding entries are equal</a:t>
            </a:r>
            <a:endParaRPr lang="en-US" altLang="en-US"/>
          </a:p>
          <a:p>
            <a:pPr>
              <a:spcBef>
                <a:spcPct val="50000"/>
              </a:spcBef>
              <a:buClrTx/>
              <a:buFontTx/>
              <a:buNone/>
            </a:pPr>
            <a:endParaRPr lang="en-US" altLang="en-US" sz="1800">
              <a:latin typeface="Arial" panose="020B0604020202020204" pitchFamily="34" charset="0"/>
            </a:endParaRPr>
          </a:p>
        </p:txBody>
      </p:sp>
      <p:sp>
        <p:nvSpPr>
          <p:cNvPr id="101430" name="Rectangle 54"/>
          <p:cNvSpPr>
            <a:spLocks noChangeArrowheads="1"/>
          </p:cNvSpPr>
          <p:nvPr/>
        </p:nvSpPr>
        <p:spPr bwMode="auto">
          <a:xfrm>
            <a:off x="2133600" y="5070475"/>
            <a:ext cx="11430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0</a:t>
            </a:r>
          </a:p>
        </p:txBody>
      </p:sp>
      <p:sp>
        <p:nvSpPr>
          <p:cNvPr id="101429" name="Rectangle 53"/>
          <p:cNvSpPr>
            <a:spLocks noChangeArrowheads="1"/>
          </p:cNvSpPr>
          <p:nvPr/>
        </p:nvSpPr>
        <p:spPr bwMode="auto">
          <a:xfrm>
            <a:off x="990600" y="5070475"/>
            <a:ext cx="11430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|-2|</a:t>
            </a:r>
          </a:p>
        </p:txBody>
      </p:sp>
      <p:sp>
        <p:nvSpPr>
          <p:cNvPr id="32777" name="Rectangle 52"/>
          <p:cNvSpPr>
            <a:spLocks noChangeArrowheads="1"/>
          </p:cNvSpPr>
          <p:nvPr/>
        </p:nvSpPr>
        <p:spPr bwMode="auto">
          <a:xfrm>
            <a:off x="2133600" y="4343400"/>
            <a:ext cx="11430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 </a:t>
            </a:r>
          </a:p>
        </p:txBody>
      </p:sp>
      <p:sp>
        <p:nvSpPr>
          <p:cNvPr id="101427" name="Rectangle 51"/>
          <p:cNvSpPr>
            <a:spLocks noChangeArrowheads="1"/>
          </p:cNvSpPr>
          <p:nvPr/>
        </p:nvSpPr>
        <p:spPr bwMode="auto">
          <a:xfrm>
            <a:off x="990600" y="4343400"/>
            <a:ext cx="11430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-1</a:t>
            </a:r>
          </a:p>
        </p:txBody>
      </p:sp>
      <p:sp>
        <p:nvSpPr>
          <p:cNvPr id="32779" name="Line 55"/>
          <p:cNvSpPr>
            <a:spLocks noChangeShapeType="1"/>
          </p:cNvSpPr>
          <p:nvPr/>
        </p:nvSpPr>
        <p:spPr bwMode="auto">
          <a:xfrm>
            <a:off x="4267200" y="4572000"/>
            <a:ext cx="1143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0" name="Line 57"/>
          <p:cNvSpPr>
            <a:spLocks noChangeShapeType="1"/>
          </p:cNvSpPr>
          <p:nvPr/>
        </p:nvSpPr>
        <p:spPr bwMode="auto">
          <a:xfrm>
            <a:off x="4267200" y="6026150"/>
            <a:ext cx="1143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1" name="Line 58"/>
          <p:cNvSpPr>
            <a:spLocks noChangeShapeType="1"/>
          </p:cNvSpPr>
          <p:nvPr/>
        </p:nvSpPr>
        <p:spPr bwMode="auto">
          <a:xfrm>
            <a:off x="4267200" y="457200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2" name="Line 60"/>
          <p:cNvSpPr>
            <a:spLocks noChangeShapeType="1"/>
          </p:cNvSpPr>
          <p:nvPr/>
        </p:nvSpPr>
        <p:spPr bwMode="auto">
          <a:xfrm>
            <a:off x="6553200" y="457200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3" name="Line 76"/>
          <p:cNvSpPr>
            <a:spLocks noChangeShapeType="1"/>
          </p:cNvSpPr>
          <p:nvPr/>
        </p:nvSpPr>
        <p:spPr bwMode="auto">
          <a:xfrm>
            <a:off x="5410200" y="4572000"/>
            <a:ext cx="1143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4" name="Line 77"/>
          <p:cNvSpPr>
            <a:spLocks noChangeShapeType="1"/>
          </p:cNvSpPr>
          <p:nvPr/>
        </p:nvSpPr>
        <p:spPr bwMode="auto">
          <a:xfrm>
            <a:off x="4267200" y="529907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5" name="Line 79"/>
          <p:cNvSpPr>
            <a:spLocks noChangeShapeType="1"/>
          </p:cNvSpPr>
          <p:nvPr/>
        </p:nvSpPr>
        <p:spPr bwMode="auto">
          <a:xfrm>
            <a:off x="6553200" y="529907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6" name="Line 81"/>
          <p:cNvSpPr>
            <a:spLocks noChangeShapeType="1"/>
          </p:cNvSpPr>
          <p:nvPr/>
        </p:nvSpPr>
        <p:spPr bwMode="auto">
          <a:xfrm>
            <a:off x="5410200" y="6026150"/>
            <a:ext cx="1143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aphicFrame>
        <p:nvGraphicFramePr>
          <p:cNvPr id="101461" name="Object 85"/>
          <p:cNvGraphicFramePr>
            <a:graphicFrameLocks noChangeAspect="1"/>
          </p:cNvGraphicFramePr>
          <p:nvPr/>
        </p:nvGraphicFramePr>
        <p:xfrm>
          <a:off x="2517775" y="4495800"/>
          <a:ext cx="323850" cy="381000"/>
        </p:xfrm>
        <a:graphic>
          <a:graphicData uri="http://schemas.openxmlformats.org/presentationml/2006/ole">
            <mc:AlternateContent xmlns:mc="http://schemas.openxmlformats.org/markup-compatibility/2006">
              <mc:Choice xmlns:v="urn:schemas-microsoft-com:vml" Requires="v">
                <p:oleObj spid="_x0000_s32807" name="Equation" r:id="rId4" imgW="215900" imgH="254000" progId="Equation.3">
                  <p:embed/>
                </p:oleObj>
              </mc:Choice>
              <mc:Fallback>
                <p:oleObj name="Equation" r:id="rId4" imgW="215900" imgH="254000" progId="Equation.3">
                  <p:embed/>
                  <p:pic>
                    <p:nvPicPr>
                      <p:cNvPr id="0" name="Object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775" y="4495800"/>
                        <a:ext cx="3238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465" name="Rectangle 89"/>
          <p:cNvSpPr>
            <a:spLocks noChangeArrowheads="1"/>
          </p:cNvSpPr>
          <p:nvPr/>
        </p:nvSpPr>
        <p:spPr bwMode="auto">
          <a:xfrm>
            <a:off x="4533900" y="5073650"/>
            <a:ext cx="9525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0</a:t>
            </a:r>
          </a:p>
        </p:txBody>
      </p:sp>
      <p:sp>
        <p:nvSpPr>
          <p:cNvPr id="101466" name="Rectangle 90"/>
          <p:cNvSpPr>
            <a:spLocks noChangeArrowheads="1"/>
          </p:cNvSpPr>
          <p:nvPr/>
        </p:nvSpPr>
        <p:spPr bwMode="auto">
          <a:xfrm>
            <a:off x="3581400" y="5073650"/>
            <a:ext cx="9525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2</a:t>
            </a:r>
          </a:p>
        </p:txBody>
      </p:sp>
      <p:sp>
        <p:nvSpPr>
          <p:cNvPr id="101467" name="Rectangle 91"/>
          <p:cNvSpPr>
            <a:spLocks noChangeArrowheads="1"/>
          </p:cNvSpPr>
          <p:nvPr/>
        </p:nvSpPr>
        <p:spPr bwMode="auto">
          <a:xfrm>
            <a:off x="4533900" y="4346575"/>
            <a:ext cx="9525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0.5 </a:t>
            </a:r>
          </a:p>
        </p:txBody>
      </p:sp>
      <p:sp>
        <p:nvSpPr>
          <p:cNvPr id="101468" name="Rectangle 92"/>
          <p:cNvSpPr>
            <a:spLocks noChangeArrowheads="1"/>
          </p:cNvSpPr>
          <p:nvPr/>
        </p:nvSpPr>
        <p:spPr bwMode="auto">
          <a:xfrm>
            <a:off x="3581400" y="4346575"/>
            <a:ext cx="9525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-1</a:t>
            </a:r>
          </a:p>
        </p:txBody>
      </p:sp>
      <p:sp>
        <p:nvSpPr>
          <p:cNvPr id="32792" name="Line 93"/>
          <p:cNvSpPr>
            <a:spLocks noChangeShapeType="1"/>
          </p:cNvSpPr>
          <p:nvPr/>
        </p:nvSpPr>
        <p:spPr bwMode="auto">
          <a:xfrm>
            <a:off x="6858000" y="4575175"/>
            <a:ext cx="9525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3" name="Line 94"/>
          <p:cNvSpPr>
            <a:spLocks noChangeShapeType="1"/>
          </p:cNvSpPr>
          <p:nvPr/>
        </p:nvSpPr>
        <p:spPr bwMode="auto">
          <a:xfrm>
            <a:off x="6858000" y="6029325"/>
            <a:ext cx="9525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4" name="Line 95"/>
          <p:cNvSpPr>
            <a:spLocks noChangeShapeType="1"/>
          </p:cNvSpPr>
          <p:nvPr/>
        </p:nvSpPr>
        <p:spPr bwMode="auto">
          <a:xfrm>
            <a:off x="6858000" y="457517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5" name="Line 96"/>
          <p:cNvSpPr>
            <a:spLocks noChangeShapeType="1"/>
          </p:cNvSpPr>
          <p:nvPr/>
        </p:nvSpPr>
        <p:spPr bwMode="auto">
          <a:xfrm>
            <a:off x="8763000" y="457517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6" name="Line 97"/>
          <p:cNvSpPr>
            <a:spLocks noChangeShapeType="1"/>
          </p:cNvSpPr>
          <p:nvPr/>
        </p:nvSpPr>
        <p:spPr bwMode="auto">
          <a:xfrm>
            <a:off x="7810500" y="4575175"/>
            <a:ext cx="9525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7" name="Line 98"/>
          <p:cNvSpPr>
            <a:spLocks noChangeShapeType="1"/>
          </p:cNvSpPr>
          <p:nvPr/>
        </p:nvSpPr>
        <p:spPr bwMode="auto">
          <a:xfrm>
            <a:off x="6858000" y="530225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8" name="Line 99"/>
          <p:cNvSpPr>
            <a:spLocks noChangeShapeType="1"/>
          </p:cNvSpPr>
          <p:nvPr/>
        </p:nvSpPr>
        <p:spPr bwMode="auto">
          <a:xfrm>
            <a:off x="8763000" y="530225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9" name="Line 100"/>
          <p:cNvSpPr>
            <a:spLocks noChangeShapeType="1"/>
          </p:cNvSpPr>
          <p:nvPr/>
        </p:nvSpPr>
        <p:spPr bwMode="auto">
          <a:xfrm>
            <a:off x="7810500" y="6029325"/>
            <a:ext cx="9525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800" name="Text Box 101"/>
          <p:cNvSpPr txBox="1">
            <a:spLocks noChangeArrowheads="1"/>
          </p:cNvSpPr>
          <p:nvPr/>
        </p:nvSpPr>
        <p:spPr bwMode="auto">
          <a:xfrm>
            <a:off x="3200400" y="4648200"/>
            <a:ext cx="38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sz="4800">
                <a:latin typeface="Arial" panose="020B0604020202020204" pitchFamily="34" charset="0"/>
              </a:rPr>
              <a:t>=</a:t>
            </a:r>
            <a:endParaRPr lang="en-US" altLang="en-US" sz="1800">
              <a:latin typeface="Arial" panose="020B0604020202020204" pitchFamily="34" charset="0"/>
            </a:endParaRPr>
          </a:p>
        </p:txBody>
      </p:sp>
      <p:sp>
        <p:nvSpPr>
          <p:cNvPr id="32801" name="AutoShape 102"/>
          <p:cNvSpPr>
            <a:spLocks noChangeArrowheads="1"/>
          </p:cNvSpPr>
          <p:nvPr/>
        </p:nvSpPr>
        <p:spPr bwMode="auto">
          <a:xfrm>
            <a:off x="1066800" y="4343400"/>
            <a:ext cx="2073275" cy="16002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2802" name="AutoShape 103"/>
          <p:cNvSpPr>
            <a:spLocks noChangeArrowheads="1"/>
          </p:cNvSpPr>
          <p:nvPr/>
        </p:nvSpPr>
        <p:spPr bwMode="auto">
          <a:xfrm>
            <a:off x="3657600" y="4343400"/>
            <a:ext cx="1828800" cy="16002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1482" name="Text Box 106"/>
          <p:cNvSpPr txBox="1">
            <a:spLocks noChangeArrowheads="1"/>
          </p:cNvSpPr>
          <p:nvPr/>
        </p:nvSpPr>
        <p:spPr bwMode="auto">
          <a:xfrm>
            <a:off x="5410200" y="5984875"/>
            <a:ext cx="2609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
        <p:nvSpPr>
          <p:cNvPr id="101483" name="AutoShape 107">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1380"/>
                                        </p:tgtEl>
                                        <p:attrNameLst>
                                          <p:attrName>style.visibility</p:attrName>
                                        </p:attrNameLst>
                                      </p:cBhvr>
                                      <p:to>
                                        <p:strVal val="visible"/>
                                      </p:to>
                                    </p:set>
                                    <p:anim calcmode="discrete" valueType="clr">
                                      <p:cBhvr override="childStyle">
                                        <p:cTn id="7" dur="80"/>
                                        <p:tgtEl>
                                          <p:spTgt spid="1013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1380"/>
                                        </p:tgtEl>
                                        <p:attrNameLst>
                                          <p:attrName>fillcolor</p:attrName>
                                        </p:attrNameLst>
                                      </p:cBhvr>
                                      <p:tavLst>
                                        <p:tav tm="0">
                                          <p:val>
                                            <p:clrVal>
                                              <a:schemeClr val="accent2"/>
                                            </p:clrVal>
                                          </p:val>
                                        </p:tav>
                                        <p:tav tm="50000">
                                          <p:val>
                                            <p:clrVal>
                                              <a:schemeClr val="hlink"/>
                                            </p:clrVal>
                                          </p:val>
                                        </p:tav>
                                      </p:tavLst>
                                    </p:anim>
                                    <p:set>
                                      <p:cBhvr>
                                        <p:cTn id="9" dur="80"/>
                                        <p:tgtEl>
                                          <p:spTgt spid="101380"/>
                                        </p:tgtEl>
                                        <p:attrNameLst>
                                          <p:attrName>fill.type</p:attrName>
                                        </p:attrNameLst>
                                      </p:cBhvr>
                                      <p:to>
                                        <p:strVal val="solid"/>
                                      </p:to>
                                    </p:set>
                                  </p:childTnLst>
                                </p:cTn>
                              </p:par>
                            </p:childTnLst>
                          </p:cTn>
                        </p:par>
                        <p:par>
                          <p:cTn id="10" fill="hold" nodeType="afterGroup">
                            <p:stCondLst>
                              <p:cond delay="4080"/>
                            </p:stCondLst>
                            <p:childTnLst>
                              <p:par>
                                <p:cTn id="11" presetID="8" presetClass="emph" presetSubtype="0" fill="hold" grpId="0" nodeType="afterEffect">
                                  <p:stCondLst>
                                    <p:cond delay="0"/>
                                  </p:stCondLst>
                                  <p:childTnLst>
                                    <p:animRot by="21600000">
                                      <p:cBhvr>
                                        <p:cTn id="12" dur="2000" fill="hold"/>
                                        <p:tgtEl>
                                          <p:spTgt spid="101468"/>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101427"/>
                                        </p:tgtEl>
                                        <p:attrNameLst>
                                          <p:attrName>r</p:attrName>
                                        </p:attrNameLst>
                                      </p:cBhvr>
                                    </p:animRot>
                                  </p:childTnLst>
                                </p:cTn>
                              </p:par>
                            </p:childTnLst>
                          </p:cTn>
                        </p:par>
                        <p:par>
                          <p:cTn id="15" fill="hold" nodeType="afterGroup">
                            <p:stCondLst>
                              <p:cond delay="6080"/>
                            </p:stCondLst>
                            <p:childTnLst>
                              <p:par>
                                <p:cTn id="16" presetID="8" presetClass="emph" presetSubtype="0" fill="hold" nodeType="afterEffect">
                                  <p:stCondLst>
                                    <p:cond delay="0"/>
                                  </p:stCondLst>
                                  <p:childTnLst>
                                    <p:animRot by="21600000">
                                      <p:cBhvr>
                                        <p:cTn id="17" dur="2000" fill="hold"/>
                                        <p:tgtEl>
                                          <p:spTgt spid="101461"/>
                                        </p:tgtEl>
                                        <p:attrNameLst>
                                          <p:attrName>r</p:attrName>
                                        </p:attrNameLst>
                                      </p:cBhvr>
                                    </p:animRot>
                                  </p:childTnLst>
                                </p:cTn>
                              </p:par>
                              <p:par>
                                <p:cTn id="18" presetID="8" presetClass="emph" presetSubtype="0" fill="hold" grpId="0" nodeType="withEffect">
                                  <p:stCondLst>
                                    <p:cond delay="0"/>
                                  </p:stCondLst>
                                  <p:childTnLst>
                                    <p:animRot by="21600000">
                                      <p:cBhvr>
                                        <p:cTn id="19" dur="2000" fill="hold"/>
                                        <p:tgtEl>
                                          <p:spTgt spid="101467"/>
                                        </p:tgtEl>
                                        <p:attrNameLst>
                                          <p:attrName>r</p:attrName>
                                        </p:attrNameLst>
                                      </p:cBhvr>
                                    </p:animRot>
                                  </p:childTnLst>
                                </p:cTn>
                              </p:par>
                            </p:childTnLst>
                          </p:cTn>
                        </p:par>
                        <p:par>
                          <p:cTn id="20" fill="hold" nodeType="afterGroup">
                            <p:stCondLst>
                              <p:cond delay="8080"/>
                            </p:stCondLst>
                            <p:childTnLst>
                              <p:par>
                                <p:cTn id="21" presetID="8" presetClass="emph" presetSubtype="0" fill="hold" grpId="0" nodeType="afterEffect">
                                  <p:stCondLst>
                                    <p:cond delay="0"/>
                                  </p:stCondLst>
                                  <p:childTnLst>
                                    <p:animRot by="21600000">
                                      <p:cBhvr>
                                        <p:cTn id="22" dur="2000" fill="hold"/>
                                        <p:tgtEl>
                                          <p:spTgt spid="101466"/>
                                        </p:tgtEl>
                                        <p:attrNameLst>
                                          <p:attrName>r</p:attrName>
                                        </p:attrNameLst>
                                      </p:cBhvr>
                                    </p:animRot>
                                  </p:childTnLst>
                                </p:cTn>
                              </p:par>
                              <p:par>
                                <p:cTn id="23" presetID="8" presetClass="emph" presetSubtype="0" fill="hold" grpId="0" nodeType="withEffect">
                                  <p:stCondLst>
                                    <p:cond delay="0"/>
                                  </p:stCondLst>
                                  <p:childTnLst>
                                    <p:animRot by="21600000">
                                      <p:cBhvr>
                                        <p:cTn id="24" dur="2000" fill="hold"/>
                                        <p:tgtEl>
                                          <p:spTgt spid="101429"/>
                                        </p:tgtEl>
                                        <p:attrNameLst>
                                          <p:attrName>r</p:attrName>
                                        </p:attrNameLst>
                                      </p:cBhvr>
                                    </p:animRot>
                                  </p:childTnLst>
                                </p:cTn>
                              </p:par>
                            </p:childTnLst>
                          </p:cTn>
                        </p:par>
                        <p:par>
                          <p:cTn id="25" fill="hold" nodeType="afterGroup">
                            <p:stCondLst>
                              <p:cond delay="10080"/>
                            </p:stCondLst>
                            <p:childTnLst>
                              <p:par>
                                <p:cTn id="26" presetID="8" presetClass="emph" presetSubtype="0" fill="hold" grpId="0" nodeType="afterEffect">
                                  <p:stCondLst>
                                    <p:cond delay="0"/>
                                  </p:stCondLst>
                                  <p:childTnLst>
                                    <p:animRot by="21600000">
                                      <p:cBhvr>
                                        <p:cTn id="27" dur="2000" fill="hold"/>
                                        <p:tgtEl>
                                          <p:spTgt spid="101465"/>
                                        </p:tgtEl>
                                        <p:attrNameLst>
                                          <p:attrName>r</p:attrName>
                                        </p:attrNameLst>
                                      </p:cBhvr>
                                    </p:animRot>
                                  </p:childTnLst>
                                </p:cTn>
                              </p:par>
                              <p:par>
                                <p:cTn id="28" presetID="8" presetClass="emph" presetSubtype="0" fill="hold" grpId="0" nodeType="withEffect">
                                  <p:stCondLst>
                                    <p:cond delay="0"/>
                                  </p:stCondLst>
                                  <p:childTnLst>
                                    <p:animRot by="21600000">
                                      <p:cBhvr>
                                        <p:cTn id="29" dur="2000" fill="hold"/>
                                        <p:tgtEl>
                                          <p:spTgt spid="101430"/>
                                        </p:tgtEl>
                                        <p:attrNameLst>
                                          <p:attrName>r</p:attrName>
                                        </p:attrNameLst>
                                      </p:cBhvr>
                                    </p:animRot>
                                  </p:childTnLst>
                                </p:cTn>
                              </p:par>
                            </p:childTnLst>
                          </p:cTn>
                        </p:par>
                        <p:par>
                          <p:cTn id="30" fill="hold" nodeType="afterGroup">
                            <p:stCondLst>
                              <p:cond delay="12080"/>
                            </p:stCondLst>
                            <p:childTnLst>
                              <p:par>
                                <p:cTn id="31" presetID="1" presetClass="entr" presetSubtype="0" fill="hold" grpId="0" nodeType="afterEffect">
                                  <p:stCondLst>
                                    <p:cond delay="0"/>
                                  </p:stCondLst>
                                  <p:childTnLst>
                                    <p:set>
                                      <p:cBhvr>
                                        <p:cTn id="32" dur="1" fill="hold">
                                          <p:stCondLst>
                                            <p:cond delay="0"/>
                                          </p:stCondLst>
                                        </p:cTn>
                                        <p:tgtEl>
                                          <p:spTgt spid="10148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430" grpId="0"/>
      <p:bldP spid="101429" grpId="0"/>
      <p:bldP spid="101427" grpId="0"/>
      <p:bldP spid="101465" grpId="0"/>
      <p:bldP spid="101466" grpId="0"/>
      <p:bldP spid="101467" grpId="0"/>
      <p:bldP spid="101468" grpId="0"/>
      <p:bldP spid="101482" grpId="0"/>
      <p:bldP spid="1014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ate Placeholder 3"/>
          <p:cNvSpPr>
            <a:spLocks noGrp="1"/>
          </p:cNvSpPr>
          <p:nvPr>
            <p:ph type="dt" sz="quarter" idx="10"/>
          </p:nvPr>
        </p:nvSpPr>
        <p:spPr/>
        <p:txBody>
          <a:bodyPr/>
          <a:lstStyle/>
          <a:p>
            <a:pPr>
              <a:defRPr/>
            </a:pPr>
            <a:r>
              <a:rPr lang="en-US"/>
              <a:t>2006</a:t>
            </a:r>
          </a:p>
        </p:txBody>
      </p:sp>
      <p:sp>
        <p:nvSpPr>
          <p:cNvPr id="56" name="Footer Placeholder 4"/>
          <p:cNvSpPr>
            <a:spLocks noGrp="1"/>
          </p:cNvSpPr>
          <p:nvPr>
            <p:ph type="ftr" sz="quarter" idx="11"/>
          </p:nvPr>
        </p:nvSpPr>
        <p:spPr/>
        <p:txBody>
          <a:bodyPr/>
          <a:lstStyle/>
          <a:p>
            <a:pPr>
              <a:defRPr/>
            </a:pPr>
            <a:r>
              <a:rPr lang="en-US"/>
              <a:t>Teresa Scar</a:t>
            </a:r>
          </a:p>
        </p:txBody>
      </p:sp>
      <p:sp>
        <p:nvSpPr>
          <p:cNvPr id="33796" name="Rectangle 2"/>
          <p:cNvSpPr>
            <a:spLocks noGrp="1" noChangeArrowheads="1"/>
          </p:cNvSpPr>
          <p:nvPr>
            <p:ph type="title"/>
          </p:nvPr>
        </p:nvSpPr>
        <p:spPr/>
        <p:txBody>
          <a:bodyPr/>
          <a:lstStyle/>
          <a:p>
            <a:pPr eaLnBrk="1" hangingPunct="1"/>
            <a:r>
              <a:rPr lang="en-US" altLang="en-US"/>
              <a:t>Matrix Vocabulary</a:t>
            </a:r>
          </a:p>
        </p:txBody>
      </p:sp>
      <p:sp>
        <p:nvSpPr>
          <p:cNvPr id="33797" name="Rectangle 3"/>
          <p:cNvSpPr>
            <a:spLocks noGrp="1" noChangeArrowheads="1"/>
          </p:cNvSpPr>
          <p:nvPr>
            <p:ph type="body" idx="1"/>
          </p:nvPr>
        </p:nvSpPr>
        <p:spPr/>
        <p:txBody>
          <a:bodyPr/>
          <a:lstStyle/>
          <a:p>
            <a:pPr eaLnBrk="1" hangingPunct="1">
              <a:lnSpc>
                <a:spcPct val="90000"/>
              </a:lnSpc>
            </a:pPr>
            <a:r>
              <a:rPr lang="en-US" altLang="en-US" sz="3600" u="sng"/>
              <a:t>Row Matrix</a:t>
            </a:r>
            <a:endParaRPr lang="en-US" altLang="en-US" sz="3600"/>
          </a:p>
          <a:p>
            <a:pPr eaLnBrk="1" hangingPunct="1">
              <a:lnSpc>
                <a:spcPct val="90000"/>
              </a:lnSpc>
              <a:buFont typeface="Wingdings" panose="05000000000000000000" pitchFamily="2" charset="2"/>
              <a:buNone/>
            </a:pPr>
            <a:endParaRPr lang="en-US" altLang="en-US" sz="3600" u="sng"/>
          </a:p>
          <a:p>
            <a:pPr eaLnBrk="1" hangingPunct="1">
              <a:lnSpc>
                <a:spcPct val="90000"/>
              </a:lnSpc>
            </a:pPr>
            <a:r>
              <a:rPr lang="en-US" altLang="en-US" sz="3600" u="sng"/>
              <a:t>Column Matrix</a:t>
            </a:r>
          </a:p>
          <a:p>
            <a:pPr eaLnBrk="1" hangingPunct="1">
              <a:lnSpc>
                <a:spcPct val="90000"/>
              </a:lnSpc>
            </a:pPr>
            <a:endParaRPr lang="en-US" altLang="en-US" sz="3600" u="sng"/>
          </a:p>
          <a:p>
            <a:pPr eaLnBrk="1" hangingPunct="1">
              <a:lnSpc>
                <a:spcPct val="90000"/>
              </a:lnSpc>
            </a:pPr>
            <a:r>
              <a:rPr lang="en-US" altLang="en-US" sz="3600" u="sng"/>
              <a:t>Square Matrix</a:t>
            </a:r>
          </a:p>
          <a:p>
            <a:pPr eaLnBrk="1" hangingPunct="1">
              <a:lnSpc>
                <a:spcPct val="90000"/>
              </a:lnSpc>
              <a:buFont typeface="Wingdings" panose="05000000000000000000" pitchFamily="2" charset="2"/>
              <a:buNone/>
            </a:pPr>
            <a:endParaRPr lang="en-US" altLang="en-US" sz="3600"/>
          </a:p>
        </p:txBody>
      </p:sp>
      <p:sp>
        <p:nvSpPr>
          <p:cNvPr id="110596" name="Text Box 4"/>
          <p:cNvSpPr txBox="1">
            <a:spLocks noChangeArrowheads="1"/>
          </p:cNvSpPr>
          <p:nvPr/>
        </p:nvSpPr>
        <p:spPr bwMode="auto">
          <a:xfrm>
            <a:off x="447675" y="2133600"/>
            <a:ext cx="75438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  a matrix with only one row</a:t>
            </a:r>
          </a:p>
          <a:p>
            <a:pPr>
              <a:spcBef>
                <a:spcPct val="50000"/>
              </a:spcBef>
              <a:buClrTx/>
              <a:buFontTx/>
              <a:buNone/>
            </a:pPr>
            <a:endParaRPr lang="en-US" altLang="en-US" sz="1800">
              <a:latin typeface="Arial" panose="020B0604020202020204" pitchFamily="34" charset="0"/>
            </a:endParaRPr>
          </a:p>
        </p:txBody>
      </p:sp>
      <p:sp>
        <p:nvSpPr>
          <p:cNvPr id="110597" name="Text Box 5"/>
          <p:cNvSpPr txBox="1">
            <a:spLocks noChangeArrowheads="1"/>
          </p:cNvSpPr>
          <p:nvPr/>
        </p:nvSpPr>
        <p:spPr bwMode="auto">
          <a:xfrm>
            <a:off x="403225" y="4572000"/>
            <a:ext cx="7543800"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  a matrix with the same      number of rows as columns</a:t>
            </a:r>
          </a:p>
          <a:p>
            <a:pPr>
              <a:spcBef>
                <a:spcPct val="50000"/>
              </a:spcBef>
              <a:buClrTx/>
              <a:buFontTx/>
              <a:buNone/>
            </a:pPr>
            <a:endParaRPr lang="en-US" altLang="en-US" sz="1800"/>
          </a:p>
        </p:txBody>
      </p:sp>
      <p:sp>
        <p:nvSpPr>
          <p:cNvPr id="110598" name="Text Box 6"/>
          <p:cNvSpPr txBox="1">
            <a:spLocks noChangeArrowheads="1"/>
          </p:cNvSpPr>
          <p:nvPr/>
        </p:nvSpPr>
        <p:spPr bwMode="auto">
          <a:xfrm>
            <a:off x="5562600" y="5984875"/>
            <a:ext cx="2362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r">
              <a:spcBef>
                <a:spcPct val="50000"/>
              </a:spcBef>
              <a:buClrTx/>
              <a:buFontTx/>
              <a:buNone/>
            </a:pPr>
            <a:r>
              <a:rPr lang="en-US" altLang="en-US" sz="1800"/>
              <a:t>return to menu</a:t>
            </a:r>
          </a:p>
        </p:txBody>
      </p:sp>
      <p:sp>
        <p:nvSpPr>
          <p:cNvPr id="110599" name="AutoShape 7">
            <a:hlinkClick r:id="rId3" action="ppaction://hlinksldjump"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0600" name="Text Box 8"/>
          <p:cNvSpPr txBox="1">
            <a:spLocks noChangeArrowheads="1"/>
          </p:cNvSpPr>
          <p:nvPr/>
        </p:nvSpPr>
        <p:spPr bwMode="auto">
          <a:xfrm>
            <a:off x="384175" y="3352800"/>
            <a:ext cx="75438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  a matrix with only one column</a:t>
            </a:r>
          </a:p>
          <a:p>
            <a:pPr>
              <a:spcBef>
                <a:spcPct val="50000"/>
              </a:spcBef>
              <a:buClrTx/>
              <a:buFontTx/>
              <a:buNone/>
            </a:pPr>
            <a:endParaRPr lang="en-US" altLang="en-US" sz="1800">
              <a:latin typeface="Arial" panose="020B0604020202020204" pitchFamily="34" charset="0"/>
            </a:endParaRPr>
          </a:p>
        </p:txBody>
      </p:sp>
      <p:graphicFrame>
        <p:nvGraphicFramePr>
          <p:cNvPr id="110628" name="Group 36"/>
          <p:cNvGraphicFramePr>
            <a:graphicFrameLocks noGrp="1"/>
          </p:cNvGraphicFramePr>
          <p:nvPr/>
        </p:nvGraphicFramePr>
        <p:xfrm>
          <a:off x="5715000" y="1371600"/>
          <a:ext cx="2057400" cy="762000"/>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-1</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4</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0</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0629" name="AutoShape 37"/>
          <p:cNvSpPr>
            <a:spLocks noChangeArrowheads="1"/>
          </p:cNvSpPr>
          <p:nvPr/>
        </p:nvSpPr>
        <p:spPr bwMode="auto">
          <a:xfrm>
            <a:off x="5638800" y="1295400"/>
            <a:ext cx="2209800" cy="9144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graphicFrame>
        <p:nvGraphicFramePr>
          <p:cNvPr id="110652" name="Group 60"/>
          <p:cNvGraphicFramePr>
            <a:graphicFrameLocks noGrp="1"/>
          </p:cNvGraphicFramePr>
          <p:nvPr/>
        </p:nvGraphicFramePr>
        <p:xfrm>
          <a:off x="8001000" y="1905000"/>
          <a:ext cx="762000" cy="3124200"/>
        </p:xfrm>
        <a:graphic>
          <a:graphicData uri="http://schemas.openxmlformats.org/drawingml/2006/table">
            <a:tbl>
              <a:tblPr/>
              <a:tblGrid>
                <a:gridCol w="762000">
                  <a:extLst>
                    <a:ext uri="{9D8B030D-6E8A-4147-A177-3AD203B41FA5}">
                      <a16:colId xmlns:a16="http://schemas.microsoft.com/office/drawing/2014/main" val="20000"/>
                    </a:ext>
                  </a:extLst>
                </a:gridCol>
              </a:tblGrid>
              <a:tr h="7239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3</a:t>
                      </a:r>
                    </a:p>
                  </a:txBody>
                  <a:tcPr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001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-2</a:t>
                      </a:r>
                    </a:p>
                  </a:txBody>
                  <a:tcPr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001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1</a:t>
                      </a:r>
                    </a:p>
                  </a:txBody>
                  <a:tcPr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01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5</a:t>
                      </a: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0651" name="AutoShape 59"/>
          <p:cNvSpPr>
            <a:spLocks noChangeArrowheads="1"/>
          </p:cNvSpPr>
          <p:nvPr/>
        </p:nvSpPr>
        <p:spPr bwMode="auto">
          <a:xfrm>
            <a:off x="8001000" y="2057400"/>
            <a:ext cx="762000" cy="30480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0653" name="Line 61"/>
          <p:cNvSpPr>
            <a:spLocks noChangeShapeType="1"/>
          </p:cNvSpPr>
          <p:nvPr/>
        </p:nvSpPr>
        <p:spPr bwMode="auto">
          <a:xfrm flipV="1">
            <a:off x="3733800" y="1676400"/>
            <a:ext cx="1600200" cy="2286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54" name="Line 62"/>
          <p:cNvSpPr>
            <a:spLocks noChangeShapeType="1"/>
          </p:cNvSpPr>
          <p:nvPr/>
        </p:nvSpPr>
        <p:spPr bwMode="auto">
          <a:xfrm flipV="1">
            <a:off x="4267200" y="3200400"/>
            <a:ext cx="3429000"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55" name="Line 63"/>
          <p:cNvSpPr>
            <a:spLocks noChangeShapeType="1"/>
          </p:cNvSpPr>
          <p:nvPr/>
        </p:nvSpPr>
        <p:spPr bwMode="auto">
          <a:xfrm>
            <a:off x="4267200" y="4419600"/>
            <a:ext cx="1828800" cy="2286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0677" name="Group 85"/>
          <p:cNvGraphicFramePr>
            <a:graphicFrameLocks noGrp="1"/>
          </p:cNvGraphicFramePr>
          <p:nvPr/>
        </p:nvGraphicFramePr>
        <p:xfrm>
          <a:off x="6248400" y="4419600"/>
          <a:ext cx="1447800" cy="127986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63976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 5</a:t>
                      </a:r>
                    </a:p>
                  </a:txBody>
                  <a:tcPr marT="45647" marB="45647"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 0</a:t>
                      </a:r>
                    </a:p>
                  </a:txBody>
                  <a:tcPr marT="45647" marB="45647"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3976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-3</a:t>
                      </a:r>
                    </a:p>
                  </a:txBody>
                  <a:tcPr marT="45647" marB="45647"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-4</a:t>
                      </a:r>
                    </a:p>
                  </a:txBody>
                  <a:tcPr marT="45647" marB="45647"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0678" name="AutoShape 86"/>
          <p:cNvSpPr>
            <a:spLocks noChangeArrowheads="1"/>
          </p:cNvSpPr>
          <p:nvPr/>
        </p:nvSpPr>
        <p:spPr bwMode="auto">
          <a:xfrm>
            <a:off x="6172200" y="4419600"/>
            <a:ext cx="1600200" cy="14478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0596"/>
                                        </p:tgtEl>
                                        <p:attrNameLst>
                                          <p:attrName>style.visibility</p:attrName>
                                        </p:attrNameLst>
                                      </p:cBhvr>
                                      <p:to>
                                        <p:strVal val="visible"/>
                                      </p:to>
                                    </p:set>
                                    <p:anim calcmode="discrete" valueType="clr">
                                      <p:cBhvr override="childStyle">
                                        <p:cTn id="7" dur="80"/>
                                        <p:tgtEl>
                                          <p:spTgt spid="1105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0596"/>
                                        </p:tgtEl>
                                        <p:attrNameLst>
                                          <p:attrName>fillcolor</p:attrName>
                                        </p:attrNameLst>
                                      </p:cBhvr>
                                      <p:tavLst>
                                        <p:tav tm="0">
                                          <p:val>
                                            <p:clrVal>
                                              <a:schemeClr val="accent2"/>
                                            </p:clrVal>
                                          </p:val>
                                        </p:tav>
                                        <p:tav tm="50000">
                                          <p:val>
                                            <p:clrVal>
                                              <a:schemeClr val="hlink"/>
                                            </p:clrVal>
                                          </p:val>
                                        </p:tav>
                                      </p:tavLst>
                                    </p:anim>
                                    <p:set>
                                      <p:cBhvr>
                                        <p:cTn id="9" dur="80"/>
                                        <p:tgtEl>
                                          <p:spTgt spid="110596"/>
                                        </p:tgtEl>
                                        <p:attrNameLst>
                                          <p:attrName>fill.type</p:attrName>
                                        </p:attrNameLst>
                                      </p:cBhvr>
                                      <p:to>
                                        <p:strVal val="solid"/>
                                      </p:to>
                                    </p:set>
                                  </p:childTnLst>
                                </p:cTn>
                              </p:par>
                            </p:childTnLst>
                          </p:cTn>
                        </p:par>
                        <p:par>
                          <p:cTn id="10" fill="hold" nodeType="afterGroup">
                            <p:stCondLst>
                              <p:cond delay="1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10600"/>
                                        </p:tgtEl>
                                        <p:attrNameLst>
                                          <p:attrName>style.visibility</p:attrName>
                                        </p:attrNameLst>
                                      </p:cBhvr>
                                      <p:to>
                                        <p:strVal val="visible"/>
                                      </p:to>
                                    </p:set>
                                    <p:anim calcmode="discrete" valueType="clr">
                                      <p:cBhvr override="childStyle">
                                        <p:cTn id="13" dur="80"/>
                                        <p:tgtEl>
                                          <p:spTgt spid="11060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0600"/>
                                        </p:tgtEl>
                                        <p:attrNameLst>
                                          <p:attrName>fillcolor</p:attrName>
                                        </p:attrNameLst>
                                      </p:cBhvr>
                                      <p:tavLst>
                                        <p:tav tm="0">
                                          <p:val>
                                            <p:clrVal>
                                              <a:schemeClr val="accent2"/>
                                            </p:clrVal>
                                          </p:val>
                                        </p:tav>
                                        <p:tav tm="50000">
                                          <p:val>
                                            <p:clrVal>
                                              <a:schemeClr val="hlink"/>
                                            </p:clrVal>
                                          </p:val>
                                        </p:tav>
                                      </p:tavLst>
                                    </p:anim>
                                    <p:set>
                                      <p:cBhvr>
                                        <p:cTn id="15" dur="80"/>
                                        <p:tgtEl>
                                          <p:spTgt spid="110600"/>
                                        </p:tgtEl>
                                        <p:attrNameLst>
                                          <p:attrName>fill.type</p:attrName>
                                        </p:attrNameLst>
                                      </p:cBhvr>
                                      <p:to>
                                        <p:strVal val="solid"/>
                                      </p:to>
                                    </p:set>
                                  </p:childTnLst>
                                </p:cTn>
                              </p:par>
                            </p:childTnLst>
                          </p:cTn>
                        </p:par>
                        <p:par>
                          <p:cTn id="16" fill="hold" nodeType="afterGroup">
                            <p:stCondLst>
                              <p:cond delay="26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10597"/>
                                        </p:tgtEl>
                                        <p:attrNameLst>
                                          <p:attrName>style.visibility</p:attrName>
                                        </p:attrNameLst>
                                      </p:cBhvr>
                                      <p:to>
                                        <p:strVal val="visible"/>
                                      </p:to>
                                    </p:set>
                                    <p:anim calcmode="discrete" valueType="clr">
                                      <p:cBhvr override="childStyle">
                                        <p:cTn id="19" dur="80"/>
                                        <p:tgtEl>
                                          <p:spTgt spid="11059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0597"/>
                                        </p:tgtEl>
                                        <p:attrNameLst>
                                          <p:attrName>fillcolor</p:attrName>
                                        </p:attrNameLst>
                                      </p:cBhvr>
                                      <p:tavLst>
                                        <p:tav tm="0">
                                          <p:val>
                                            <p:clrVal>
                                              <a:schemeClr val="accent2"/>
                                            </p:clrVal>
                                          </p:val>
                                        </p:tav>
                                        <p:tav tm="50000">
                                          <p:val>
                                            <p:clrVal>
                                              <a:schemeClr val="hlink"/>
                                            </p:clrVal>
                                          </p:val>
                                        </p:tav>
                                      </p:tavLst>
                                    </p:anim>
                                    <p:set>
                                      <p:cBhvr>
                                        <p:cTn id="21" dur="80"/>
                                        <p:tgtEl>
                                          <p:spTgt spid="110597"/>
                                        </p:tgtEl>
                                        <p:attrNameLst>
                                          <p:attrName>fill.type</p:attrName>
                                        </p:attrNameLst>
                                      </p:cBhvr>
                                      <p:to>
                                        <p:strVal val="solid"/>
                                      </p:to>
                                    </p:set>
                                  </p:childTnLst>
                                </p:cTn>
                              </p:par>
                            </p:childTnLst>
                          </p:cTn>
                        </p:par>
                        <p:par>
                          <p:cTn id="22" fill="hold" nodeType="afterGroup">
                            <p:stCondLst>
                              <p:cond delay="4920"/>
                            </p:stCondLst>
                            <p:childTnLst>
                              <p:par>
                                <p:cTn id="23" presetID="9" presetClass="entr" presetSubtype="0" fill="hold" grpId="0" nodeType="afterEffect">
                                  <p:stCondLst>
                                    <p:cond delay="0"/>
                                  </p:stCondLst>
                                  <p:childTnLst>
                                    <p:set>
                                      <p:cBhvr>
                                        <p:cTn id="24" dur="1" fill="hold">
                                          <p:stCondLst>
                                            <p:cond delay="0"/>
                                          </p:stCondLst>
                                        </p:cTn>
                                        <p:tgtEl>
                                          <p:spTgt spid="110629"/>
                                        </p:tgtEl>
                                        <p:attrNameLst>
                                          <p:attrName>style.visibility</p:attrName>
                                        </p:attrNameLst>
                                      </p:cBhvr>
                                      <p:to>
                                        <p:strVal val="visible"/>
                                      </p:to>
                                    </p:set>
                                    <p:animEffect transition="in" filter="dissolve">
                                      <p:cBhvr>
                                        <p:cTn id="25" dur="2000"/>
                                        <p:tgtEl>
                                          <p:spTgt spid="11062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0653"/>
                                        </p:tgtEl>
                                        <p:attrNameLst>
                                          <p:attrName>style.visibility</p:attrName>
                                        </p:attrNameLst>
                                      </p:cBhvr>
                                      <p:to>
                                        <p:strVal val="visible"/>
                                      </p:to>
                                    </p:set>
                                    <p:animEffect transition="in" filter="dissolve">
                                      <p:cBhvr>
                                        <p:cTn id="28" dur="2000"/>
                                        <p:tgtEl>
                                          <p:spTgt spid="110653"/>
                                        </p:tgtEl>
                                      </p:cBhvr>
                                    </p:animEffect>
                                  </p:childTnLst>
                                </p:cTn>
                              </p:par>
                              <p:par>
                                <p:cTn id="29" presetID="9" presetClass="entr" presetSubtype="0" fill="hold" nodeType="withEffect">
                                  <p:stCondLst>
                                    <p:cond delay="0"/>
                                  </p:stCondLst>
                                  <p:childTnLst>
                                    <p:set>
                                      <p:cBhvr>
                                        <p:cTn id="30" dur="1" fill="hold">
                                          <p:stCondLst>
                                            <p:cond delay="0"/>
                                          </p:stCondLst>
                                        </p:cTn>
                                        <p:tgtEl>
                                          <p:spTgt spid="110628"/>
                                        </p:tgtEl>
                                        <p:attrNameLst>
                                          <p:attrName>style.visibility</p:attrName>
                                        </p:attrNameLst>
                                      </p:cBhvr>
                                      <p:to>
                                        <p:strVal val="visible"/>
                                      </p:to>
                                    </p:set>
                                    <p:animEffect transition="in" filter="dissolve">
                                      <p:cBhvr>
                                        <p:cTn id="31" dur="2000"/>
                                        <p:tgtEl>
                                          <p:spTgt spid="110628"/>
                                        </p:tgtEl>
                                      </p:cBhvr>
                                    </p:animEffect>
                                  </p:childTnLst>
                                </p:cTn>
                              </p:par>
                            </p:childTnLst>
                          </p:cTn>
                        </p:par>
                        <p:par>
                          <p:cTn id="32" fill="hold" nodeType="afterGroup">
                            <p:stCondLst>
                              <p:cond delay="6920"/>
                            </p:stCondLst>
                            <p:childTnLst>
                              <p:par>
                                <p:cTn id="33" presetID="9" presetClass="entr" presetSubtype="0" fill="hold" nodeType="afterEffect">
                                  <p:stCondLst>
                                    <p:cond delay="0"/>
                                  </p:stCondLst>
                                  <p:childTnLst>
                                    <p:set>
                                      <p:cBhvr>
                                        <p:cTn id="34" dur="1" fill="hold">
                                          <p:stCondLst>
                                            <p:cond delay="0"/>
                                          </p:stCondLst>
                                        </p:cTn>
                                        <p:tgtEl>
                                          <p:spTgt spid="110652"/>
                                        </p:tgtEl>
                                        <p:attrNameLst>
                                          <p:attrName>style.visibility</p:attrName>
                                        </p:attrNameLst>
                                      </p:cBhvr>
                                      <p:to>
                                        <p:strVal val="visible"/>
                                      </p:to>
                                    </p:set>
                                    <p:animEffect transition="in" filter="dissolve">
                                      <p:cBhvr>
                                        <p:cTn id="35" dur="2000"/>
                                        <p:tgtEl>
                                          <p:spTgt spid="11065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0651"/>
                                        </p:tgtEl>
                                        <p:attrNameLst>
                                          <p:attrName>style.visibility</p:attrName>
                                        </p:attrNameLst>
                                      </p:cBhvr>
                                      <p:to>
                                        <p:strVal val="visible"/>
                                      </p:to>
                                    </p:set>
                                    <p:animEffect transition="in" filter="dissolve">
                                      <p:cBhvr>
                                        <p:cTn id="38" dur="2000"/>
                                        <p:tgtEl>
                                          <p:spTgt spid="11065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0654"/>
                                        </p:tgtEl>
                                        <p:attrNameLst>
                                          <p:attrName>style.visibility</p:attrName>
                                        </p:attrNameLst>
                                      </p:cBhvr>
                                      <p:to>
                                        <p:strVal val="visible"/>
                                      </p:to>
                                    </p:set>
                                    <p:animEffect transition="in" filter="dissolve">
                                      <p:cBhvr>
                                        <p:cTn id="41" dur="2000"/>
                                        <p:tgtEl>
                                          <p:spTgt spid="110654"/>
                                        </p:tgtEl>
                                      </p:cBhvr>
                                    </p:animEffect>
                                  </p:childTnLst>
                                </p:cTn>
                              </p:par>
                            </p:childTnLst>
                          </p:cTn>
                        </p:par>
                        <p:par>
                          <p:cTn id="42" fill="hold" nodeType="afterGroup">
                            <p:stCondLst>
                              <p:cond delay="8920"/>
                            </p:stCondLst>
                            <p:childTnLst>
                              <p:par>
                                <p:cTn id="43" presetID="9" presetClass="entr" presetSubtype="0" fill="hold" grpId="0" nodeType="afterEffect">
                                  <p:stCondLst>
                                    <p:cond delay="0"/>
                                  </p:stCondLst>
                                  <p:childTnLst>
                                    <p:set>
                                      <p:cBhvr>
                                        <p:cTn id="44" dur="1" fill="hold">
                                          <p:stCondLst>
                                            <p:cond delay="0"/>
                                          </p:stCondLst>
                                        </p:cTn>
                                        <p:tgtEl>
                                          <p:spTgt spid="110655"/>
                                        </p:tgtEl>
                                        <p:attrNameLst>
                                          <p:attrName>style.visibility</p:attrName>
                                        </p:attrNameLst>
                                      </p:cBhvr>
                                      <p:to>
                                        <p:strVal val="visible"/>
                                      </p:to>
                                    </p:set>
                                    <p:animEffect transition="in" filter="dissolve">
                                      <p:cBhvr>
                                        <p:cTn id="45" dur="2000"/>
                                        <p:tgtEl>
                                          <p:spTgt spid="11065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10678"/>
                                        </p:tgtEl>
                                        <p:attrNameLst>
                                          <p:attrName>style.visibility</p:attrName>
                                        </p:attrNameLst>
                                      </p:cBhvr>
                                      <p:to>
                                        <p:strVal val="visible"/>
                                      </p:to>
                                    </p:set>
                                    <p:animEffect transition="in" filter="dissolve">
                                      <p:cBhvr>
                                        <p:cTn id="48" dur="2000"/>
                                        <p:tgtEl>
                                          <p:spTgt spid="110678"/>
                                        </p:tgtEl>
                                      </p:cBhvr>
                                    </p:animEffect>
                                  </p:childTnLst>
                                </p:cTn>
                              </p:par>
                              <p:par>
                                <p:cTn id="49" presetID="9" presetClass="entr" presetSubtype="0" fill="hold" nodeType="withEffect">
                                  <p:stCondLst>
                                    <p:cond delay="0"/>
                                  </p:stCondLst>
                                  <p:childTnLst>
                                    <p:set>
                                      <p:cBhvr>
                                        <p:cTn id="50" dur="1" fill="hold">
                                          <p:stCondLst>
                                            <p:cond delay="0"/>
                                          </p:stCondLst>
                                        </p:cTn>
                                        <p:tgtEl>
                                          <p:spTgt spid="110677"/>
                                        </p:tgtEl>
                                        <p:attrNameLst>
                                          <p:attrName>style.visibility</p:attrName>
                                        </p:attrNameLst>
                                      </p:cBhvr>
                                      <p:to>
                                        <p:strVal val="visible"/>
                                      </p:to>
                                    </p:set>
                                    <p:animEffect transition="in" filter="dissolve">
                                      <p:cBhvr>
                                        <p:cTn id="51" dur="2000"/>
                                        <p:tgtEl>
                                          <p:spTgt spid="110677"/>
                                        </p:tgtEl>
                                      </p:cBhvr>
                                    </p:animEffect>
                                  </p:childTnLst>
                                </p:cTn>
                              </p:par>
                            </p:childTnLst>
                          </p:cTn>
                        </p:par>
                        <p:par>
                          <p:cTn id="52" fill="hold" nodeType="afterGroup">
                            <p:stCondLst>
                              <p:cond delay="10920"/>
                            </p:stCondLst>
                            <p:childTnLst>
                              <p:par>
                                <p:cTn id="53" presetID="1" presetClass="entr" presetSubtype="0" fill="hold" grpId="0" nodeType="afterEffect">
                                  <p:stCondLst>
                                    <p:cond delay="0"/>
                                  </p:stCondLst>
                                  <p:childTnLst>
                                    <p:set>
                                      <p:cBhvr>
                                        <p:cTn id="54" dur="1" fill="hold">
                                          <p:stCondLst>
                                            <p:cond delay="0"/>
                                          </p:stCondLst>
                                        </p:cTn>
                                        <p:tgtEl>
                                          <p:spTgt spid="1105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0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110597" grpId="0"/>
      <p:bldP spid="110598" grpId="0"/>
      <p:bldP spid="110599" grpId="0" animBg="1"/>
      <p:bldP spid="110600" grpId="0"/>
      <p:bldP spid="110629" grpId="0" animBg="1"/>
      <p:bldP spid="110651" grpId="0" animBg="1"/>
      <p:bldP spid="110653" grpId="0" animBg="1"/>
      <p:bldP spid="110654" grpId="0" animBg="1"/>
      <p:bldP spid="110655" grpId="0" animBg="1"/>
      <p:bldP spid="1106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quarter" idx="10"/>
          </p:nvPr>
        </p:nvSpPr>
        <p:spPr/>
        <p:txBody>
          <a:bodyPr/>
          <a:lstStyle/>
          <a:p>
            <a:pPr>
              <a:defRPr/>
            </a:pPr>
            <a:r>
              <a:rPr lang="en-US"/>
              <a:t>2006</a:t>
            </a:r>
          </a:p>
        </p:txBody>
      </p:sp>
      <p:sp>
        <p:nvSpPr>
          <p:cNvPr id="37" name="Footer Placeholder 4"/>
          <p:cNvSpPr>
            <a:spLocks noGrp="1"/>
          </p:cNvSpPr>
          <p:nvPr>
            <p:ph type="ftr" sz="quarter" idx="11"/>
          </p:nvPr>
        </p:nvSpPr>
        <p:spPr/>
        <p:txBody>
          <a:bodyPr/>
          <a:lstStyle/>
          <a:p>
            <a:pPr>
              <a:defRPr/>
            </a:pPr>
            <a:r>
              <a:rPr lang="en-US"/>
              <a:t>Teresa Scar</a:t>
            </a:r>
          </a:p>
        </p:txBody>
      </p:sp>
      <p:sp>
        <p:nvSpPr>
          <p:cNvPr id="113738" name="AutoShape 74"/>
          <p:cNvSpPr>
            <a:spLocks noChangeArrowheads="1"/>
          </p:cNvSpPr>
          <p:nvPr/>
        </p:nvSpPr>
        <p:spPr bwMode="auto">
          <a:xfrm rot="-1295296">
            <a:off x="4387850" y="3408363"/>
            <a:ext cx="2492375" cy="2909887"/>
          </a:xfrm>
          <a:prstGeom prst="irregularSeal2">
            <a:avLst/>
          </a:prstGeom>
          <a:solidFill>
            <a:schemeClr val="accent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4821" name="Rectangle 2"/>
          <p:cNvSpPr>
            <a:spLocks noGrp="1" noChangeArrowheads="1"/>
          </p:cNvSpPr>
          <p:nvPr>
            <p:ph type="title"/>
          </p:nvPr>
        </p:nvSpPr>
        <p:spPr/>
        <p:txBody>
          <a:bodyPr/>
          <a:lstStyle/>
          <a:p>
            <a:pPr eaLnBrk="1" hangingPunct="1"/>
            <a:r>
              <a:rPr lang="en-US" altLang="en-US"/>
              <a:t>Matrix Operations</a:t>
            </a:r>
          </a:p>
        </p:txBody>
      </p:sp>
      <p:sp>
        <p:nvSpPr>
          <p:cNvPr id="34822" name="Rectangle 3"/>
          <p:cNvSpPr>
            <a:spLocks noGrp="1" noChangeArrowheads="1"/>
          </p:cNvSpPr>
          <p:nvPr>
            <p:ph type="body" idx="1"/>
          </p:nvPr>
        </p:nvSpPr>
        <p:spPr/>
        <p:txBody>
          <a:bodyPr/>
          <a:lstStyle/>
          <a:p>
            <a:pPr eaLnBrk="1" hangingPunct="1">
              <a:lnSpc>
                <a:spcPct val="90000"/>
              </a:lnSpc>
            </a:pPr>
            <a:r>
              <a:rPr lang="en-US" altLang="en-US" sz="3600" u="sng"/>
              <a:t>Scalar Multiplication</a:t>
            </a:r>
            <a:endParaRPr lang="en-US" altLang="en-US" sz="3600"/>
          </a:p>
          <a:p>
            <a:pPr eaLnBrk="1" hangingPunct="1">
              <a:lnSpc>
                <a:spcPct val="90000"/>
              </a:lnSpc>
              <a:buFont typeface="Wingdings" panose="05000000000000000000" pitchFamily="2" charset="2"/>
              <a:buNone/>
            </a:pPr>
            <a:endParaRPr lang="en-US" altLang="en-US" sz="3600" u="sng"/>
          </a:p>
          <a:p>
            <a:pPr eaLnBrk="1" hangingPunct="1">
              <a:lnSpc>
                <a:spcPct val="90000"/>
              </a:lnSpc>
            </a:pPr>
            <a:endParaRPr lang="en-US" altLang="en-US" sz="3600" u="sng"/>
          </a:p>
        </p:txBody>
      </p:sp>
      <p:sp>
        <p:nvSpPr>
          <p:cNvPr id="113668" name="Text Box 4"/>
          <p:cNvSpPr txBox="1">
            <a:spLocks noChangeArrowheads="1"/>
          </p:cNvSpPr>
          <p:nvPr/>
        </p:nvSpPr>
        <p:spPr bwMode="auto">
          <a:xfrm>
            <a:off x="447675" y="2333625"/>
            <a:ext cx="754380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To multiply a matrix by a scalar, multiply each entry in the matrix by the scalar.</a:t>
            </a:r>
          </a:p>
          <a:p>
            <a:pPr>
              <a:spcBef>
                <a:spcPct val="50000"/>
              </a:spcBef>
              <a:buClrTx/>
              <a:buFontTx/>
              <a:buNone/>
            </a:pPr>
            <a:endParaRPr lang="en-US" altLang="en-US" sz="1800">
              <a:latin typeface="Arial" panose="020B0604020202020204" pitchFamily="34" charset="0"/>
            </a:endParaRPr>
          </a:p>
        </p:txBody>
      </p:sp>
      <p:sp>
        <p:nvSpPr>
          <p:cNvPr id="113670" name="Text Box 6"/>
          <p:cNvSpPr txBox="1">
            <a:spLocks noChangeArrowheads="1"/>
          </p:cNvSpPr>
          <p:nvPr/>
        </p:nvSpPr>
        <p:spPr bwMode="auto">
          <a:xfrm>
            <a:off x="5486400" y="5984875"/>
            <a:ext cx="25336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
        <p:nvSpPr>
          <p:cNvPr id="113671" name="AutoShape 7">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3706" name="Rectangle 42"/>
          <p:cNvSpPr>
            <a:spLocks noChangeArrowheads="1"/>
          </p:cNvSpPr>
          <p:nvPr/>
        </p:nvSpPr>
        <p:spPr bwMode="auto">
          <a:xfrm>
            <a:off x="3314700" y="491807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-4</a:t>
            </a:r>
          </a:p>
        </p:txBody>
      </p:sp>
      <p:sp>
        <p:nvSpPr>
          <p:cNvPr id="113707" name="Rectangle 43"/>
          <p:cNvSpPr>
            <a:spLocks noChangeArrowheads="1"/>
          </p:cNvSpPr>
          <p:nvPr/>
        </p:nvSpPr>
        <p:spPr bwMode="auto">
          <a:xfrm>
            <a:off x="2590800" y="491807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-3</a:t>
            </a:r>
          </a:p>
        </p:txBody>
      </p:sp>
      <p:sp>
        <p:nvSpPr>
          <p:cNvPr id="113708" name="Rectangle 44"/>
          <p:cNvSpPr>
            <a:spLocks noChangeArrowheads="1"/>
          </p:cNvSpPr>
          <p:nvPr/>
        </p:nvSpPr>
        <p:spPr bwMode="auto">
          <a:xfrm>
            <a:off x="3314700" y="4191000"/>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0</a:t>
            </a:r>
          </a:p>
        </p:txBody>
      </p:sp>
      <p:sp>
        <p:nvSpPr>
          <p:cNvPr id="113709" name="Rectangle 45"/>
          <p:cNvSpPr>
            <a:spLocks noChangeArrowheads="1"/>
          </p:cNvSpPr>
          <p:nvPr/>
        </p:nvSpPr>
        <p:spPr bwMode="auto">
          <a:xfrm>
            <a:off x="2590800" y="4191000"/>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5</a:t>
            </a:r>
          </a:p>
        </p:txBody>
      </p:sp>
      <p:sp>
        <p:nvSpPr>
          <p:cNvPr id="34830" name="Line 46"/>
          <p:cNvSpPr>
            <a:spLocks noChangeShapeType="1"/>
          </p:cNvSpPr>
          <p:nvPr/>
        </p:nvSpPr>
        <p:spPr bwMode="auto">
          <a:xfrm>
            <a:off x="2590800" y="419100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47"/>
          <p:cNvSpPr>
            <a:spLocks noChangeShapeType="1"/>
          </p:cNvSpPr>
          <p:nvPr/>
        </p:nvSpPr>
        <p:spPr bwMode="auto">
          <a:xfrm>
            <a:off x="2590800" y="564515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Line 48"/>
          <p:cNvSpPr>
            <a:spLocks noChangeShapeType="1"/>
          </p:cNvSpPr>
          <p:nvPr/>
        </p:nvSpPr>
        <p:spPr bwMode="auto">
          <a:xfrm>
            <a:off x="2590800" y="419100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Line 49"/>
          <p:cNvSpPr>
            <a:spLocks noChangeShapeType="1"/>
          </p:cNvSpPr>
          <p:nvPr/>
        </p:nvSpPr>
        <p:spPr bwMode="auto">
          <a:xfrm>
            <a:off x="4038600" y="419100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Line 50"/>
          <p:cNvSpPr>
            <a:spLocks noChangeShapeType="1"/>
          </p:cNvSpPr>
          <p:nvPr/>
        </p:nvSpPr>
        <p:spPr bwMode="auto">
          <a:xfrm>
            <a:off x="3314700" y="419100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Line 51"/>
          <p:cNvSpPr>
            <a:spLocks noChangeShapeType="1"/>
          </p:cNvSpPr>
          <p:nvPr/>
        </p:nvSpPr>
        <p:spPr bwMode="auto">
          <a:xfrm>
            <a:off x="2590800" y="491807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52"/>
          <p:cNvSpPr>
            <a:spLocks noChangeShapeType="1"/>
          </p:cNvSpPr>
          <p:nvPr/>
        </p:nvSpPr>
        <p:spPr bwMode="auto">
          <a:xfrm>
            <a:off x="4038600" y="491807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Line 53"/>
          <p:cNvSpPr>
            <a:spLocks noChangeShapeType="1"/>
          </p:cNvSpPr>
          <p:nvPr/>
        </p:nvSpPr>
        <p:spPr bwMode="auto">
          <a:xfrm>
            <a:off x="3314700" y="564515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18" name="AutoShape 54"/>
          <p:cNvSpPr>
            <a:spLocks noChangeArrowheads="1"/>
          </p:cNvSpPr>
          <p:nvPr/>
        </p:nvSpPr>
        <p:spPr bwMode="auto">
          <a:xfrm>
            <a:off x="2514600" y="4191000"/>
            <a:ext cx="1600200" cy="14478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3719" name="Text Box 55"/>
          <p:cNvSpPr txBox="1">
            <a:spLocks noChangeArrowheads="1"/>
          </p:cNvSpPr>
          <p:nvPr/>
        </p:nvSpPr>
        <p:spPr bwMode="auto">
          <a:xfrm>
            <a:off x="2003425" y="4537075"/>
            <a:ext cx="533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3600">
                <a:solidFill>
                  <a:schemeClr val="hlink"/>
                </a:solidFill>
              </a:rPr>
              <a:t>2</a:t>
            </a:r>
            <a:endParaRPr lang="en-US" altLang="en-US" sz="1800">
              <a:latin typeface="Arial" panose="020B0604020202020204" pitchFamily="34" charset="0"/>
            </a:endParaRPr>
          </a:p>
        </p:txBody>
      </p:sp>
      <p:sp>
        <p:nvSpPr>
          <p:cNvPr id="113720" name="Text Box 56"/>
          <p:cNvSpPr txBox="1">
            <a:spLocks noChangeArrowheads="1"/>
          </p:cNvSpPr>
          <p:nvPr/>
        </p:nvSpPr>
        <p:spPr bwMode="auto">
          <a:xfrm>
            <a:off x="4270375" y="4508500"/>
            <a:ext cx="533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3600">
                <a:solidFill>
                  <a:schemeClr val="hlink"/>
                </a:solidFill>
              </a:rPr>
              <a:t>=</a:t>
            </a:r>
            <a:endParaRPr lang="en-US" altLang="en-US" sz="1800">
              <a:latin typeface="Arial" panose="020B0604020202020204" pitchFamily="34" charset="0"/>
            </a:endParaRPr>
          </a:p>
        </p:txBody>
      </p:sp>
      <p:sp>
        <p:nvSpPr>
          <p:cNvPr id="113722" name="Rectangle 58"/>
          <p:cNvSpPr>
            <a:spLocks noChangeArrowheads="1"/>
          </p:cNvSpPr>
          <p:nvPr/>
        </p:nvSpPr>
        <p:spPr bwMode="auto">
          <a:xfrm>
            <a:off x="5546725" y="492442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-8</a:t>
            </a:r>
          </a:p>
        </p:txBody>
      </p:sp>
      <p:sp>
        <p:nvSpPr>
          <p:cNvPr id="113723" name="Rectangle 59"/>
          <p:cNvSpPr>
            <a:spLocks noChangeArrowheads="1"/>
          </p:cNvSpPr>
          <p:nvPr/>
        </p:nvSpPr>
        <p:spPr bwMode="auto">
          <a:xfrm>
            <a:off x="4800600" y="490537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-6</a:t>
            </a:r>
          </a:p>
        </p:txBody>
      </p:sp>
      <p:sp>
        <p:nvSpPr>
          <p:cNvPr id="113724" name="Rectangle 60"/>
          <p:cNvSpPr>
            <a:spLocks noChangeArrowheads="1"/>
          </p:cNvSpPr>
          <p:nvPr/>
        </p:nvSpPr>
        <p:spPr bwMode="auto">
          <a:xfrm>
            <a:off x="5562600" y="4114800"/>
            <a:ext cx="723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0</a:t>
            </a:r>
          </a:p>
        </p:txBody>
      </p:sp>
      <p:sp>
        <p:nvSpPr>
          <p:cNvPr id="113725" name="Rectangle 61"/>
          <p:cNvSpPr>
            <a:spLocks noChangeArrowheads="1"/>
          </p:cNvSpPr>
          <p:nvPr/>
        </p:nvSpPr>
        <p:spPr bwMode="auto">
          <a:xfrm>
            <a:off x="4648200" y="4191000"/>
            <a:ext cx="876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10</a:t>
            </a:r>
          </a:p>
        </p:txBody>
      </p:sp>
      <p:sp>
        <p:nvSpPr>
          <p:cNvPr id="34845" name="Line 62"/>
          <p:cNvSpPr>
            <a:spLocks noChangeShapeType="1"/>
          </p:cNvSpPr>
          <p:nvPr/>
        </p:nvSpPr>
        <p:spPr bwMode="auto">
          <a:xfrm>
            <a:off x="4800600" y="4191000"/>
            <a:ext cx="723900"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6" name="Line 63"/>
          <p:cNvSpPr>
            <a:spLocks noChangeShapeType="1"/>
          </p:cNvSpPr>
          <p:nvPr/>
        </p:nvSpPr>
        <p:spPr bwMode="auto">
          <a:xfrm>
            <a:off x="4800600" y="6281738"/>
            <a:ext cx="723900"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7" name="Line 64"/>
          <p:cNvSpPr>
            <a:spLocks noChangeShapeType="1"/>
          </p:cNvSpPr>
          <p:nvPr/>
        </p:nvSpPr>
        <p:spPr bwMode="auto">
          <a:xfrm>
            <a:off x="4800600" y="4191000"/>
            <a:ext cx="1588" cy="13636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8" name="Line 65"/>
          <p:cNvSpPr>
            <a:spLocks noChangeShapeType="1"/>
          </p:cNvSpPr>
          <p:nvPr/>
        </p:nvSpPr>
        <p:spPr bwMode="auto">
          <a:xfrm>
            <a:off x="6248400" y="4191000"/>
            <a:ext cx="1588" cy="13636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9" name="Line 66"/>
          <p:cNvSpPr>
            <a:spLocks noChangeShapeType="1"/>
          </p:cNvSpPr>
          <p:nvPr/>
        </p:nvSpPr>
        <p:spPr bwMode="auto">
          <a:xfrm>
            <a:off x="5524500" y="4191000"/>
            <a:ext cx="723900"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0" name="Line 67"/>
          <p:cNvSpPr>
            <a:spLocks noChangeShapeType="1"/>
          </p:cNvSpPr>
          <p:nvPr/>
        </p:nvSpPr>
        <p:spPr bwMode="auto">
          <a:xfrm>
            <a:off x="4800600" y="5554663"/>
            <a:ext cx="1588"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1" name="Line 68"/>
          <p:cNvSpPr>
            <a:spLocks noChangeShapeType="1"/>
          </p:cNvSpPr>
          <p:nvPr/>
        </p:nvSpPr>
        <p:spPr bwMode="auto">
          <a:xfrm>
            <a:off x="6248400" y="5554663"/>
            <a:ext cx="1588"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2" name="Line 69"/>
          <p:cNvSpPr>
            <a:spLocks noChangeShapeType="1"/>
          </p:cNvSpPr>
          <p:nvPr/>
        </p:nvSpPr>
        <p:spPr bwMode="auto">
          <a:xfrm>
            <a:off x="5524500" y="6281738"/>
            <a:ext cx="723900"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34" name="AutoShape 70"/>
          <p:cNvSpPr>
            <a:spLocks noChangeArrowheads="1"/>
          </p:cNvSpPr>
          <p:nvPr/>
        </p:nvSpPr>
        <p:spPr bwMode="auto">
          <a:xfrm>
            <a:off x="4740275" y="4191000"/>
            <a:ext cx="1600200" cy="14478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3668"/>
                                        </p:tgtEl>
                                        <p:attrNameLst>
                                          <p:attrName>style.visibility</p:attrName>
                                        </p:attrNameLst>
                                      </p:cBhvr>
                                      <p:to>
                                        <p:strVal val="visible"/>
                                      </p:to>
                                    </p:set>
                                    <p:anim calcmode="discrete" valueType="clr">
                                      <p:cBhvr override="childStyle">
                                        <p:cTn id="7" dur="80"/>
                                        <p:tgtEl>
                                          <p:spTgt spid="1136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668"/>
                                        </p:tgtEl>
                                        <p:attrNameLst>
                                          <p:attrName>fillcolor</p:attrName>
                                        </p:attrNameLst>
                                      </p:cBhvr>
                                      <p:tavLst>
                                        <p:tav tm="0">
                                          <p:val>
                                            <p:clrVal>
                                              <a:schemeClr val="accent2"/>
                                            </p:clrVal>
                                          </p:val>
                                        </p:tav>
                                        <p:tav tm="50000">
                                          <p:val>
                                            <p:clrVal>
                                              <a:schemeClr val="hlink"/>
                                            </p:clrVal>
                                          </p:val>
                                        </p:tav>
                                      </p:tavLst>
                                    </p:anim>
                                    <p:set>
                                      <p:cBhvr>
                                        <p:cTn id="9" dur="80"/>
                                        <p:tgtEl>
                                          <p:spTgt spid="113668"/>
                                        </p:tgtEl>
                                        <p:attrNameLst>
                                          <p:attrName>fill.type</p:attrName>
                                        </p:attrNameLst>
                                      </p:cBhvr>
                                      <p:to>
                                        <p:strVal val="solid"/>
                                      </p:to>
                                    </p:set>
                                  </p:childTnLst>
                                </p:cTn>
                              </p:par>
                            </p:childTnLst>
                          </p:cTn>
                        </p:par>
                        <p:par>
                          <p:cTn id="10" fill="hold" nodeType="afterGroup">
                            <p:stCondLst>
                              <p:cond delay="3400"/>
                            </p:stCondLst>
                            <p:childTnLst>
                              <p:par>
                                <p:cTn id="11" presetID="1" presetClass="entr" presetSubtype="0" fill="hold" grpId="0" nodeType="afterEffect">
                                  <p:stCondLst>
                                    <p:cond delay="0"/>
                                  </p:stCondLst>
                                  <p:childTnLst>
                                    <p:set>
                                      <p:cBhvr>
                                        <p:cTn id="12" dur="1" fill="hold">
                                          <p:stCondLst>
                                            <p:cond delay="0"/>
                                          </p:stCondLst>
                                        </p:cTn>
                                        <p:tgtEl>
                                          <p:spTgt spid="1137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7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7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7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709"/>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113718"/>
                                        </p:tgtEl>
                                        <p:attrNameLst>
                                          <p:attrName>style.visibility</p:attrName>
                                        </p:attrNameLst>
                                      </p:cBhvr>
                                      <p:to>
                                        <p:strVal val="visible"/>
                                      </p:to>
                                    </p:set>
                                    <p:animEffect transition="in" filter="dissolve">
                                      <p:cBhvr>
                                        <p:cTn id="23" dur="2000"/>
                                        <p:tgtEl>
                                          <p:spTgt spid="113718"/>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13720"/>
                                        </p:tgtEl>
                                        <p:attrNameLst>
                                          <p:attrName>style.visibility</p:attrName>
                                        </p:attrNameLst>
                                      </p:cBhvr>
                                      <p:to>
                                        <p:strVal val="visible"/>
                                      </p:to>
                                    </p:set>
                                  </p:childTnLst>
                                </p:cTn>
                              </p:par>
                              <p:par>
                                <p:cTn id="26" presetID="9" presetClass="entr" presetSubtype="0" fill="hold" grpId="0" nodeType="withEffect">
                                  <p:stCondLst>
                                    <p:cond delay="0"/>
                                  </p:stCondLst>
                                  <p:childTnLst>
                                    <p:set>
                                      <p:cBhvr>
                                        <p:cTn id="27" dur="1" fill="hold">
                                          <p:stCondLst>
                                            <p:cond delay="0"/>
                                          </p:stCondLst>
                                        </p:cTn>
                                        <p:tgtEl>
                                          <p:spTgt spid="113734"/>
                                        </p:tgtEl>
                                        <p:attrNameLst>
                                          <p:attrName>style.visibility</p:attrName>
                                        </p:attrNameLst>
                                      </p:cBhvr>
                                      <p:to>
                                        <p:strVal val="visible"/>
                                      </p:to>
                                    </p:set>
                                    <p:animEffect transition="in" filter="dissolve">
                                      <p:cBhvr>
                                        <p:cTn id="28" dur="2000"/>
                                        <p:tgtEl>
                                          <p:spTgt spid="113734"/>
                                        </p:tgtEl>
                                      </p:cBhvr>
                                    </p:animEffect>
                                  </p:childTnLst>
                                </p:cTn>
                              </p:par>
                            </p:childTnLst>
                          </p:cTn>
                        </p:par>
                        <p:par>
                          <p:cTn id="29" fill="hold" nodeType="afterGroup">
                            <p:stCondLst>
                              <p:cond delay="5400"/>
                            </p:stCondLst>
                            <p:childTnLst>
                              <p:par>
                                <p:cTn id="30" presetID="35" presetClass="emph" presetSubtype="0" fill="hold" grpId="1" nodeType="afterEffect">
                                  <p:stCondLst>
                                    <p:cond delay="0"/>
                                  </p:stCondLst>
                                  <p:childTnLst>
                                    <p:anim calcmode="discrete" valueType="str">
                                      <p:cBhvr>
                                        <p:cTn id="31" dur="2000" fill="hold"/>
                                        <p:tgtEl>
                                          <p:spTgt spid="113719"/>
                                        </p:tgtEl>
                                        <p:attrNameLst>
                                          <p:attrName>style.visibility</p:attrName>
                                        </p:attrNameLst>
                                      </p:cBhvr>
                                      <p:tavLst>
                                        <p:tav tm="0">
                                          <p:val>
                                            <p:strVal val="hidden"/>
                                          </p:val>
                                        </p:tav>
                                        <p:tav tm="50000">
                                          <p:val>
                                            <p:strVal val="visible"/>
                                          </p:val>
                                        </p:tav>
                                      </p:tavLst>
                                    </p:anim>
                                  </p:childTnLst>
                                </p:cTn>
                              </p:par>
                              <p:par>
                                <p:cTn id="32" presetID="35" presetClass="emph" presetSubtype="0" fill="hold" grpId="1" nodeType="withEffect">
                                  <p:stCondLst>
                                    <p:cond delay="0"/>
                                  </p:stCondLst>
                                  <p:childTnLst>
                                    <p:anim calcmode="discrete" valueType="str">
                                      <p:cBhvr>
                                        <p:cTn id="33" dur="2000" fill="hold"/>
                                        <p:tgtEl>
                                          <p:spTgt spid="113709"/>
                                        </p:tgtEl>
                                        <p:attrNameLst>
                                          <p:attrName>style.visibility</p:attrName>
                                        </p:attrNameLst>
                                      </p:cBhvr>
                                      <p:tavLst>
                                        <p:tav tm="0">
                                          <p:val>
                                            <p:strVal val="hidden"/>
                                          </p:val>
                                        </p:tav>
                                        <p:tav tm="50000">
                                          <p:val>
                                            <p:strVal val="visible"/>
                                          </p:val>
                                        </p:tav>
                                      </p:tavLst>
                                    </p:anim>
                                  </p:childTnLst>
                                </p:cTn>
                              </p:par>
                              <p:par>
                                <p:cTn id="34" presetID="9" presetClass="entr" presetSubtype="0" fill="hold" grpId="0" nodeType="withEffect">
                                  <p:stCondLst>
                                    <p:cond delay="0"/>
                                  </p:stCondLst>
                                  <p:childTnLst>
                                    <p:set>
                                      <p:cBhvr>
                                        <p:cTn id="35" dur="1" fill="hold">
                                          <p:stCondLst>
                                            <p:cond delay="0"/>
                                          </p:stCondLst>
                                        </p:cTn>
                                        <p:tgtEl>
                                          <p:spTgt spid="113725"/>
                                        </p:tgtEl>
                                        <p:attrNameLst>
                                          <p:attrName>style.visibility</p:attrName>
                                        </p:attrNameLst>
                                      </p:cBhvr>
                                      <p:to>
                                        <p:strVal val="visible"/>
                                      </p:to>
                                    </p:set>
                                    <p:animEffect transition="in" filter="dissolve">
                                      <p:cBhvr>
                                        <p:cTn id="36" dur="2000"/>
                                        <p:tgtEl>
                                          <p:spTgt spid="113725"/>
                                        </p:tgtEl>
                                      </p:cBhvr>
                                    </p:animEffect>
                                  </p:childTnLst>
                                </p:cTn>
                              </p:par>
                            </p:childTnLst>
                          </p:cTn>
                        </p:par>
                        <p:par>
                          <p:cTn id="37" fill="hold" nodeType="afterGroup">
                            <p:stCondLst>
                              <p:cond delay="7400"/>
                            </p:stCondLst>
                            <p:childTnLst>
                              <p:par>
                                <p:cTn id="38" presetID="35" presetClass="emph" presetSubtype="0" fill="hold" grpId="2" nodeType="afterEffect">
                                  <p:stCondLst>
                                    <p:cond delay="0"/>
                                  </p:stCondLst>
                                  <p:childTnLst>
                                    <p:anim calcmode="discrete" valueType="str">
                                      <p:cBhvr>
                                        <p:cTn id="39" dur="2000" fill="hold"/>
                                        <p:tgtEl>
                                          <p:spTgt spid="113719"/>
                                        </p:tgtEl>
                                        <p:attrNameLst>
                                          <p:attrName>style.visibility</p:attrName>
                                        </p:attrNameLst>
                                      </p:cBhvr>
                                      <p:tavLst>
                                        <p:tav tm="0">
                                          <p:val>
                                            <p:strVal val="hidden"/>
                                          </p:val>
                                        </p:tav>
                                        <p:tav tm="50000">
                                          <p:val>
                                            <p:strVal val="visible"/>
                                          </p:val>
                                        </p:tav>
                                      </p:tavLst>
                                    </p:anim>
                                  </p:childTnLst>
                                </p:cTn>
                              </p:par>
                              <p:par>
                                <p:cTn id="40" presetID="35" presetClass="emph" presetSubtype="0" fill="hold" grpId="1" nodeType="withEffect">
                                  <p:stCondLst>
                                    <p:cond delay="0"/>
                                  </p:stCondLst>
                                  <p:childTnLst>
                                    <p:anim calcmode="discrete" valueType="str">
                                      <p:cBhvr>
                                        <p:cTn id="41" dur="2000" fill="hold"/>
                                        <p:tgtEl>
                                          <p:spTgt spid="113708"/>
                                        </p:tgtEl>
                                        <p:attrNameLst>
                                          <p:attrName>style.visibility</p:attrName>
                                        </p:attrNameLst>
                                      </p:cBhvr>
                                      <p:tavLst>
                                        <p:tav tm="0">
                                          <p:val>
                                            <p:strVal val="hidden"/>
                                          </p:val>
                                        </p:tav>
                                        <p:tav tm="50000">
                                          <p:val>
                                            <p:strVal val="visible"/>
                                          </p:val>
                                        </p:tav>
                                      </p:tavLst>
                                    </p:anim>
                                  </p:childTnLst>
                                </p:cTn>
                              </p:par>
                              <p:par>
                                <p:cTn id="42" presetID="9" presetClass="entr" presetSubtype="0" fill="hold" grpId="0" nodeType="withEffect">
                                  <p:stCondLst>
                                    <p:cond delay="0"/>
                                  </p:stCondLst>
                                  <p:childTnLst>
                                    <p:set>
                                      <p:cBhvr>
                                        <p:cTn id="43" dur="1" fill="hold">
                                          <p:stCondLst>
                                            <p:cond delay="0"/>
                                          </p:stCondLst>
                                        </p:cTn>
                                        <p:tgtEl>
                                          <p:spTgt spid="113724"/>
                                        </p:tgtEl>
                                        <p:attrNameLst>
                                          <p:attrName>style.visibility</p:attrName>
                                        </p:attrNameLst>
                                      </p:cBhvr>
                                      <p:to>
                                        <p:strVal val="visible"/>
                                      </p:to>
                                    </p:set>
                                    <p:animEffect transition="in" filter="dissolve">
                                      <p:cBhvr>
                                        <p:cTn id="44" dur="2000"/>
                                        <p:tgtEl>
                                          <p:spTgt spid="113724"/>
                                        </p:tgtEl>
                                      </p:cBhvr>
                                    </p:animEffect>
                                  </p:childTnLst>
                                </p:cTn>
                              </p:par>
                            </p:childTnLst>
                          </p:cTn>
                        </p:par>
                        <p:par>
                          <p:cTn id="45" fill="hold" nodeType="afterGroup">
                            <p:stCondLst>
                              <p:cond delay="9400"/>
                            </p:stCondLst>
                            <p:childTnLst>
                              <p:par>
                                <p:cTn id="46" presetID="35" presetClass="emph" presetSubtype="0" fill="hold" grpId="3" nodeType="afterEffect">
                                  <p:stCondLst>
                                    <p:cond delay="0"/>
                                  </p:stCondLst>
                                  <p:childTnLst>
                                    <p:anim calcmode="discrete" valueType="str">
                                      <p:cBhvr>
                                        <p:cTn id="47" dur="2000" fill="hold"/>
                                        <p:tgtEl>
                                          <p:spTgt spid="113719"/>
                                        </p:tgtEl>
                                        <p:attrNameLst>
                                          <p:attrName>style.visibility</p:attrName>
                                        </p:attrNameLst>
                                      </p:cBhvr>
                                      <p:tavLst>
                                        <p:tav tm="0">
                                          <p:val>
                                            <p:strVal val="hidden"/>
                                          </p:val>
                                        </p:tav>
                                        <p:tav tm="50000">
                                          <p:val>
                                            <p:strVal val="visible"/>
                                          </p:val>
                                        </p:tav>
                                      </p:tavLst>
                                    </p:anim>
                                  </p:childTnLst>
                                </p:cTn>
                              </p:par>
                              <p:par>
                                <p:cTn id="48" presetID="35" presetClass="emph" presetSubtype="0" fill="hold" grpId="1" nodeType="withEffect">
                                  <p:stCondLst>
                                    <p:cond delay="0"/>
                                  </p:stCondLst>
                                  <p:childTnLst>
                                    <p:anim calcmode="discrete" valueType="str">
                                      <p:cBhvr>
                                        <p:cTn id="49" dur="2000" fill="hold"/>
                                        <p:tgtEl>
                                          <p:spTgt spid="113707"/>
                                        </p:tgtEl>
                                        <p:attrNameLst>
                                          <p:attrName>style.visibility</p:attrName>
                                        </p:attrNameLst>
                                      </p:cBhvr>
                                      <p:tavLst>
                                        <p:tav tm="0">
                                          <p:val>
                                            <p:strVal val="hidden"/>
                                          </p:val>
                                        </p:tav>
                                        <p:tav tm="50000">
                                          <p:val>
                                            <p:strVal val="visible"/>
                                          </p:val>
                                        </p:tav>
                                      </p:tavLst>
                                    </p:anim>
                                  </p:childTnLst>
                                </p:cTn>
                              </p:par>
                              <p:par>
                                <p:cTn id="50" presetID="9" presetClass="entr" presetSubtype="0" fill="hold" grpId="0" nodeType="withEffect">
                                  <p:stCondLst>
                                    <p:cond delay="0"/>
                                  </p:stCondLst>
                                  <p:childTnLst>
                                    <p:set>
                                      <p:cBhvr>
                                        <p:cTn id="51" dur="1" fill="hold">
                                          <p:stCondLst>
                                            <p:cond delay="0"/>
                                          </p:stCondLst>
                                        </p:cTn>
                                        <p:tgtEl>
                                          <p:spTgt spid="113723"/>
                                        </p:tgtEl>
                                        <p:attrNameLst>
                                          <p:attrName>style.visibility</p:attrName>
                                        </p:attrNameLst>
                                      </p:cBhvr>
                                      <p:to>
                                        <p:strVal val="visible"/>
                                      </p:to>
                                    </p:set>
                                    <p:animEffect transition="in" filter="dissolve">
                                      <p:cBhvr>
                                        <p:cTn id="52" dur="2000"/>
                                        <p:tgtEl>
                                          <p:spTgt spid="113723"/>
                                        </p:tgtEl>
                                      </p:cBhvr>
                                    </p:animEffect>
                                  </p:childTnLst>
                                </p:cTn>
                              </p:par>
                            </p:childTnLst>
                          </p:cTn>
                        </p:par>
                        <p:par>
                          <p:cTn id="53" fill="hold" nodeType="afterGroup">
                            <p:stCondLst>
                              <p:cond delay="11400"/>
                            </p:stCondLst>
                            <p:childTnLst>
                              <p:par>
                                <p:cTn id="54" presetID="35" presetClass="emph" presetSubtype="0" fill="hold" grpId="4" nodeType="afterEffect">
                                  <p:stCondLst>
                                    <p:cond delay="0"/>
                                  </p:stCondLst>
                                  <p:childTnLst>
                                    <p:anim calcmode="discrete" valueType="str">
                                      <p:cBhvr>
                                        <p:cTn id="55" dur="2000" fill="hold"/>
                                        <p:tgtEl>
                                          <p:spTgt spid="113719"/>
                                        </p:tgtEl>
                                        <p:attrNameLst>
                                          <p:attrName>style.visibility</p:attrName>
                                        </p:attrNameLst>
                                      </p:cBhvr>
                                      <p:tavLst>
                                        <p:tav tm="0">
                                          <p:val>
                                            <p:strVal val="hidden"/>
                                          </p:val>
                                        </p:tav>
                                        <p:tav tm="50000">
                                          <p:val>
                                            <p:strVal val="visible"/>
                                          </p:val>
                                        </p:tav>
                                      </p:tavLst>
                                    </p:anim>
                                  </p:childTnLst>
                                </p:cTn>
                              </p:par>
                              <p:par>
                                <p:cTn id="56" presetID="35" presetClass="emph" presetSubtype="0" fill="hold" grpId="1" nodeType="withEffect">
                                  <p:stCondLst>
                                    <p:cond delay="0"/>
                                  </p:stCondLst>
                                  <p:childTnLst>
                                    <p:anim calcmode="discrete" valueType="str">
                                      <p:cBhvr>
                                        <p:cTn id="57" dur="2000" fill="hold"/>
                                        <p:tgtEl>
                                          <p:spTgt spid="113706"/>
                                        </p:tgtEl>
                                        <p:attrNameLst>
                                          <p:attrName>style.visibility</p:attrName>
                                        </p:attrNameLst>
                                      </p:cBhvr>
                                      <p:tavLst>
                                        <p:tav tm="0">
                                          <p:val>
                                            <p:strVal val="hidden"/>
                                          </p:val>
                                        </p:tav>
                                        <p:tav tm="50000">
                                          <p:val>
                                            <p:strVal val="visible"/>
                                          </p:val>
                                        </p:tav>
                                      </p:tavLst>
                                    </p:anim>
                                  </p:childTnLst>
                                </p:cTn>
                              </p:par>
                              <p:par>
                                <p:cTn id="58" presetID="9" presetClass="entr" presetSubtype="0" fill="hold" grpId="0" nodeType="withEffect">
                                  <p:stCondLst>
                                    <p:cond delay="0"/>
                                  </p:stCondLst>
                                  <p:childTnLst>
                                    <p:set>
                                      <p:cBhvr>
                                        <p:cTn id="59" dur="1" fill="hold">
                                          <p:stCondLst>
                                            <p:cond delay="0"/>
                                          </p:stCondLst>
                                        </p:cTn>
                                        <p:tgtEl>
                                          <p:spTgt spid="113722"/>
                                        </p:tgtEl>
                                        <p:attrNameLst>
                                          <p:attrName>style.visibility</p:attrName>
                                        </p:attrNameLst>
                                      </p:cBhvr>
                                      <p:to>
                                        <p:strVal val="visible"/>
                                      </p:to>
                                    </p:set>
                                    <p:animEffect transition="in" filter="dissolve">
                                      <p:cBhvr>
                                        <p:cTn id="60" dur="2000"/>
                                        <p:tgtEl>
                                          <p:spTgt spid="113722"/>
                                        </p:tgtEl>
                                      </p:cBhvr>
                                    </p:animEffect>
                                  </p:childTnLst>
                                </p:cTn>
                              </p:par>
                            </p:childTnLst>
                          </p:cTn>
                        </p:par>
                        <p:par>
                          <p:cTn id="61" fill="hold" nodeType="afterGroup">
                            <p:stCondLst>
                              <p:cond delay="13400"/>
                            </p:stCondLst>
                            <p:childTnLst>
                              <p:par>
                                <p:cTn id="62" presetID="35" presetClass="entr" presetSubtype="0" fill="hold" grpId="0" nodeType="afterEffect">
                                  <p:stCondLst>
                                    <p:cond delay="0"/>
                                  </p:stCondLst>
                                  <p:childTnLst>
                                    <p:set>
                                      <p:cBhvr>
                                        <p:cTn id="63" dur="1" fill="hold">
                                          <p:stCondLst>
                                            <p:cond delay="0"/>
                                          </p:stCondLst>
                                        </p:cTn>
                                        <p:tgtEl>
                                          <p:spTgt spid="113738"/>
                                        </p:tgtEl>
                                        <p:attrNameLst>
                                          <p:attrName>style.visibility</p:attrName>
                                        </p:attrNameLst>
                                      </p:cBhvr>
                                      <p:to>
                                        <p:strVal val="visible"/>
                                      </p:to>
                                    </p:set>
                                    <p:animEffect transition="in" filter="fade">
                                      <p:cBhvr>
                                        <p:cTn id="64" dur="2000"/>
                                        <p:tgtEl>
                                          <p:spTgt spid="113738"/>
                                        </p:tgtEl>
                                      </p:cBhvr>
                                    </p:animEffect>
                                    <p:anim calcmode="lin" valueType="num">
                                      <p:cBhvr>
                                        <p:cTn id="65" dur="2000" fill="hold"/>
                                        <p:tgtEl>
                                          <p:spTgt spid="113738"/>
                                        </p:tgtEl>
                                        <p:attrNameLst>
                                          <p:attrName>style.rotation</p:attrName>
                                        </p:attrNameLst>
                                      </p:cBhvr>
                                      <p:tavLst>
                                        <p:tav tm="0">
                                          <p:val>
                                            <p:fltVal val="720"/>
                                          </p:val>
                                        </p:tav>
                                        <p:tav tm="100000">
                                          <p:val>
                                            <p:fltVal val="0"/>
                                          </p:val>
                                        </p:tav>
                                      </p:tavLst>
                                    </p:anim>
                                    <p:anim calcmode="lin" valueType="num">
                                      <p:cBhvr>
                                        <p:cTn id="66" dur="2000" fill="hold"/>
                                        <p:tgtEl>
                                          <p:spTgt spid="113738"/>
                                        </p:tgtEl>
                                        <p:attrNameLst>
                                          <p:attrName>ppt_h</p:attrName>
                                        </p:attrNameLst>
                                      </p:cBhvr>
                                      <p:tavLst>
                                        <p:tav tm="0">
                                          <p:val>
                                            <p:fltVal val="0"/>
                                          </p:val>
                                        </p:tav>
                                        <p:tav tm="100000">
                                          <p:val>
                                            <p:strVal val="#ppt_h"/>
                                          </p:val>
                                        </p:tav>
                                      </p:tavLst>
                                    </p:anim>
                                    <p:anim calcmode="lin" valueType="num">
                                      <p:cBhvr>
                                        <p:cTn id="67" dur="2000" fill="hold"/>
                                        <p:tgtEl>
                                          <p:spTgt spid="113738"/>
                                        </p:tgtEl>
                                        <p:attrNameLst>
                                          <p:attrName>ppt_w</p:attrName>
                                        </p:attrNameLst>
                                      </p:cBhvr>
                                      <p:tavLst>
                                        <p:tav tm="0">
                                          <p:val>
                                            <p:fltVal val="0"/>
                                          </p:val>
                                        </p:tav>
                                        <p:tav tm="100000">
                                          <p:val>
                                            <p:strVal val="#ppt_w"/>
                                          </p:val>
                                        </p:tav>
                                      </p:tavLst>
                                    </p:anim>
                                  </p:childTnLst>
                                </p:cTn>
                              </p:par>
                            </p:childTnLst>
                          </p:cTn>
                        </p:par>
                        <p:par>
                          <p:cTn id="68" fill="hold" nodeType="afterGroup">
                            <p:stCondLst>
                              <p:cond delay="15400"/>
                            </p:stCondLst>
                            <p:childTnLst>
                              <p:par>
                                <p:cTn id="69" presetID="1" presetClass="entr" presetSubtype="0" fill="hold" grpId="0" nodeType="afterEffect">
                                  <p:stCondLst>
                                    <p:cond delay="0"/>
                                  </p:stCondLst>
                                  <p:childTnLst>
                                    <p:set>
                                      <p:cBhvr>
                                        <p:cTn id="70" dur="1" fill="hold">
                                          <p:stCondLst>
                                            <p:cond delay="0"/>
                                          </p:stCondLst>
                                        </p:cTn>
                                        <p:tgtEl>
                                          <p:spTgt spid="11367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38" grpId="0" animBg="1"/>
      <p:bldP spid="113668" grpId="0"/>
      <p:bldP spid="113670" grpId="0"/>
      <p:bldP spid="113671" grpId="0" animBg="1"/>
      <p:bldP spid="113706" grpId="0"/>
      <p:bldP spid="113706" grpId="1"/>
      <p:bldP spid="113707" grpId="0"/>
      <p:bldP spid="113707" grpId="1"/>
      <p:bldP spid="113708" grpId="0"/>
      <p:bldP spid="113708" grpId="1"/>
      <p:bldP spid="113709" grpId="0"/>
      <p:bldP spid="113709" grpId="1"/>
      <p:bldP spid="113718" grpId="0" animBg="1"/>
      <p:bldP spid="113719" grpId="0"/>
      <p:bldP spid="113719" grpId="1"/>
      <p:bldP spid="113719" grpId="2"/>
      <p:bldP spid="113719" grpId="3"/>
      <p:bldP spid="113719" grpId="4"/>
      <p:bldP spid="113720" grpId="0"/>
      <p:bldP spid="113722" grpId="0"/>
      <p:bldP spid="113723" grpId="0"/>
      <p:bldP spid="113724" grpId="0"/>
      <p:bldP spid="113725" grpId="0"/>
      <p:bldP spid="1137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quarter" idx="10"/>
          </p:nvPr>
        </p:nvSpPr>
        <p:spPr/>
        <p:txBody>
          <a:bodyPr/>
          <a:lstStyle/>
          <a:p>
            <a:pPr>
              <a:defRPr/>
            </a:pPr>
            <a:r>
              <a:rPr lang="en-US"/>
              <a:t>2006</a:t>
            </a:r>
          </a:p>
        </p:txBody>
      </p:sp>
      <p:sp>
        <p:nvSpPr>
          <p:cNvPr id="37" name="Footer Placeholder 4"/>
          <p:cNvSpPr>
            <a:spLocks noGrp="1"/>
          </p:cNvSpPr>
          <p:nvPr>
            <p:ph type="ftr" sz="quarter" idx="11"/>
          </p:nvPr>
        </p:nvSpPr>
        <p:spPr/>
        <p:txBody>
          <a:bodyPr/>
          <a:lstStyle/>
          <a:p>
            <a:pPr>
              <a:defRPr/>
            </a:pPr>
            <a:r>
              <a:rPr lang="en-US"/>
              <a:t>Teresa Scar</a:t>
            </a:r>
          </a:p>
        </p:txBody>
      </p:sp>
      <p:sp>
        <p:nvSpPr>
          <p:cNvPr id="35844" name="Rectangle 2"/>
          <p:cNvSpPr>
            <a:spLocks noGrp="1" noChangeArrowheads="1"/>
          </p:cNvSpPr>
          <p:nvPr>
            <p:ph type="title"/>
          </p:nvPr>
        </p:nvSpPr>
        <p:spPr/>
        <p:txBody>
          <a:bodyPr/>
          <a:lstStyle/>
          <a:p>
            <a:pPr eaLnBrk="1" hangingPunct="1"/>
            <a:r>
              <a:rPr lang="en-US" altLang="en-US"/>
              <a:t>Matrix Operations</a:t>
            </a:r>
          </a:p>
        </p:txBody>
      </p:sp>
      <p:sp>
        <p:nvSpPr>
          <p:cNvPr id="35845" name="Rectangle 3"/>
          <p:cNvSpPr>
            <a:spLocks noGrp="1" noChangeArrowheads="1"/>
          </p:cNvSpPr>
          <p:nvPr>
            <p:ph type="body" idx="1"/>
          </p:nvPr>
        </p:nvSpPr>
        <p:spPr/>
        <p:txBody>
          <a:bodyPr/>
          <a:lstStyle/>
          <a:p>
            <a:pPr eaLnBrk="1" hangingPunct="1">
              <a:lnSpc>
                <a:spcPct val="90000"/>
              </a:lnSpc>
            </a:pPr>
            <a:r>
              <a:rPr lang="en-US" altLang="en-US" sz="3600" u="sng"/>
              <a:t>Solving Matrix Equations</a:t>
            </a:r>
            <a:endParaRPr lang="en-US" altLang="en-US" sz="3600"/>
          </a:p>
        </p:txBody>
      </p:sp>
      <p:sp>
        <p:nvSpPr>
          <p:cNvPr id="115718" name="Text Box 6"/>
          <p:cNvSpPr txBox="1">
            <a:spLocks noChangeArrowheads="1"/>
          </p:cNvSpPr>
          <p:nvPr/>
        </p:nvSpPr>
        <p:spPr bwMode="auto">
          <a:xfrm>
            <a:off x="5562600" y="5984875"/>
            <a:ext cx="2362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r">
              <a:spcBef>
                <a:spcPct val="50000"/>
              </a:spcBef>
              <a:buClrTx/>
              <a:buFontTx/>
              <a:buNone/>
            </a:pPr>
            <a:r>
              <a:rPr lang="en-US" altLang="en-US" sz="1800"/>
              <a:t>return to menu</a:t>
            </a:r>
          </a:p>
        </p:txBody>
      </p:sp>
      <p:sp>
        <p:nvSpPr>
          <p:cNvPr id="115719" name="AutoShape 7">
            <a:hlinkClick r:id="rId3" action="ppaction://hlinksldjump"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5721" name="Rectangle 9"/>
          <p:cNvSpPr>
            <a:spLocks noChangeArrowheads="1"/>
          </p:cNvSpPr>
          <p:nvPr/>
        </p:nvSpPr>
        <p:spPr bwMode="auto">
          <a:xfrm>
            <a:off x="2768600" y="4432300"/>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y</a:t>
            </a:r>
          </a:p>
        </p:txBody>
      </p:sp>
      <p:sp>
        <p:nvSpPr>
          <p:cNvPr id="115722" name="Rectangle 10"/>
          <p:cNvSpPr>
            <a:spLocks noChangeArrowheads="1"/>
          </p:cNvSpPr>
          <p:nvPr/>
        </p:nvSpPr>
        <p:spPr bwMode="auto">
          <a:xfrm>
            <a:off x="2044700" y="4432300"/>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-3</a:t>
            </a:r>
          </a:p>
        </p:txBody>
      </p:sp>
      <p:sp>
        <p:nvSpPr>
          <p:cNvPr id="115723" name="Rectangle 11"/>
          <p:cNvSpPr>
            <a:spLocks noChangeArrowheads="1"/>
          </p:cNvSpPr>
          <p:nvPr/>
        </p:nvSpPr>
        <p:spPr bwMode="auto">
          <a:xfrm>
            <a:off x="2768600" y="370522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1</a:t>
            </a:r>
          </a:p>
        </p:txBody>
      </p:sp>
      <p:sp>
        <p:nvSpPr>
          <p:cNvPr id="115724" name="Rectangle 12"/>
          <p:cNvSpPr>
            <a:spLocks noChangeArrowheads="1"/>
          </p:cNvSpPr>
          <p:nvPr/>
        </p:nvSpPr>
        <p:spPr bwMode="auto">
          <a:xfrm>
            <a:off x="2044700" y="370522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x</a:t>
            </a:r>
          </a:p>
        </p:txBody>
      </p:sp>
      <p:sp>
        <p:nvSpPr>
          <p:cNvPr id="35852" name="Line 13"/>
          <p:cNvSpPr>
            <a:spLocks noChangeShapeType="1"/>
          </p:cNvSpPr>
          <p:nvPr/>
        </p:nvSpPr>
        <p:spPr bwMode="auto">
          <a:xfrm>
            <a:off x="2578100" y="3705225"/>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Line 14"/>
          <p:cNvSpPr>
            <a:spLocks noChangeShapeType="1"/>
          </p:cNvSpPr>
          <p:nvPr/>
        </p:nvSpPr>
        <p:spPr bwMode="auto">
          <a:xfrm>
            <a:off x="2578100" y="5159375"/>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4" name="Line 15"/>
          <p:cNvSpPr>
            <a:spLocks noChangeShapeType="1"/>
          </p:cNvSpPr>
          <p:nvPr/>
        </p:nvSpPr>
        <p:spPr bwMode="auto">
          <a:xfrm>
            <a:off x="2578100" y="370522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5" name="Line 16"/>
          <p:cNvSpPr>
            <a:spLocks noChangeShapeType="1"/>
          </p:cNvSpPr>
          <p:nvPr/>
        </p:nvSpPr>
        <p:spPr bwMode="auto">
          <a:xfrm>
            <a:off x="4025900" y="370522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6" name="Line 17"/>
          <p:cNvSpPr>
            <a:spLocks noChangeShapeType="1"/>
          </p:cNvSpPr>
          <p:nvPr/>
        </p:nvSpPr>
        <p:spPr bwMode="auto">
          <a:xfrm>
            <a:off x="3302000" y="3705225"/>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Line 18"/>
          <p:cNvSpPr>
            <a:spLocks noChangeShapeType="1"/>
          </p:cNvSpPr>
          <p:nvPr/>
        </p:nvSpPr>
        <p:spPr bwMode="auto">
          <a:xfrm>
            <a:off x="2578100" y="443230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Line 19"/>
          <p:cNvSpPr>
            <a:spLocks noChangeShapeType="1"/>
          </p:cNvSpPr>
          <p:nvPr/>
        </p:nvSpPr>
        <p:spPr bwMode="auto">
          <a:xfrm>
            <a:off x="4025900" y="443230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Line 20"/>
          <p:cNvSpPr>
            <a:spLocks noChangeShapeType="1"/>
          </p:cNvSpPr>
          <p:nvPr/>
        </p:nvSpPr>
        <p:spPr bwMode="auto">
          <a:xfrm>
            <a:off x="3302000" y="5159375"/>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33" name="AutoShape 21"/>
          <p:cNvSpPr>
            <a:spLocks noChangeArrowheads="1"/>
          </p:cNvSpPr>
          <p:nvPr/>
        </p:nvSpPr>
        <p:spPr bwMode="auto">
          <a:xfrm>
            <a:off x="1981200" y="3733800"/>
            <a:ext cx="1600200" cy="14478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5735" name="Rectangle 23"/>
          <p:cNvSpPr>
            <a:spLocks noChangeArrowheads="1"/>
          </p:cNvSpPr>
          <p:nvPr/>
        </p:nvSpPr>
        <p:spPr bwMode="auto">
          <a:xfrm>
            <a:off x="5143500" y="445452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-6</a:t>
            </a:r>
          </a:p>
        </p:txBody>
      </p:sp>
      <p:sp>
        <p:nvSpPr>
          <p:cNvPr id="115736" name="Rectangle 24"/>
          <p:cNvSpPr>
            <a:spLocks noChangeArrowheads="1"/>
          </p:cNvSpPr>
          <p:nvPr/>
        </p:nvSpPr>
        <p:spPr bwMode="auto">
          <a:xfrm>
            <a:off x="4419600" y="445452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-3</a:t>
            </a:r>
          </a:p>
        </p:txBody>
      </p:sp>
      <p:sp>
        <p:nvSpPr>
          <p:cNvPr id="115737" name="Rectangle 25"/>
          <p:cNvSpPr>
            <a:spLocks noChangeArrowheads="1"/>
          </p:cNvSpPr>
          <p:nvPr/>
        </p:nvSpPr>
        <p:spPr bwMode="auto">
          <a:xfrm>
            <a:off x="5143500" y="3727450"/>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1</a:t>
            </a:r>
          </a:p>
        </p:txBody>
      </p:sp>
      <p:sp>
        <p:nvSpPr>
          <p:cNvPr id="115738" name="Rectangle 26"/>
          <p:cNvSpPr>
            <a:spLocks noChangeArrowheads="1"/>
          </p:cNvSpPr>
          <p:nvPr/>
        </p:nvSpPr>
        <p:spPr bwMode="auto">
          <a:xfrm>
            <a:off x="4419600" y="3727450"/>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5</a:t>
            </a:r>
          </a:p>
        </p:txBody>
      </p:sp>
      <p:sp>
        <p:nvSpPr>
          <p:cNvPr id="35865" name="Line 27"/>
          <p:cNvSpPr>
            <a:spLocks noChangeShapeType="1"/>
          </p:cNvSpPr>
          <p:nvPr/>
        </p:nvSpPr>
        <p:spPr bwMode="auto">
          <a:xfrm>
            <a:off x="4953000" y="372745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6" name="Line 28"/>
          <p:cNvSpPr>
            <a:spLocks noChangeShapeType="1"/>
          </p:cNvSpPr>
          <p:nvPr/>
        </p:nvSpPr>
        <p:spPr bwMode="auto">
          <a:xfrm>
            <a:off x="4953000" y="518160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7" name="Line 29"/>
          <p:cNvSpPr>
            <a:spLocks noChangeShapeType="1"/>
          </p:cNvSpPr>
          <p:nvPr/>
        </p:nvSpPr>
        <p:spPr bwMode="auto">
          <a:xfrm>
            <a:off x="4953000" y="372745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8" name="Line 30"/>
          <p:cNvSpPr>
            <a:spLocks noChangeShapeType="1"/>
          </p:cNvSpPr>
          <p:nvPr/>
        </p:nvSpPr>
        <p:spPr bwMode="auto">
          <a:xfrm>
            <a:off x="6400800" y="372745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9" name="Line 31"/>
          <p:cNvSpPr>
            <a:spLocks noChangeShapeType="1"/>
          </p:cNvSpPr>
          <p:nvPr/>
        </p:nvSpPr>
        <p:spPr bwMode="auto">
          <a:xfrm>
            <a:off x="5676900" y="372745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0" name="Line 32"/>
          <p:cNvSpPr>
            <a:spLocks noChangeShapeType="1"/>
          </p:cNvSpPr>
          <p:nvPr/>
        </p:nvSpPr>
        <p:spPr bwMode="auto">
          <a:xfrm>
            <a:off x="4953000" y="445452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1" name="Line 33"/>
          <p:cNvSpPr>
            <a:spLocks noChangeShapeType="1"/>
          </p:cNvSpPr>
          <p:nvPr/>
        </p:nvSpPr>
        <p:spPr bwMode="auto">
          <a:xfrm>
            <a:off x="6400800" y="445452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2" name="Line 34"/>
          <p:cNvSpPr>
            <a:spLocks noChangeShapeType="1"/>
          </p:cNvSpPr>
          <p:nvPr/>
        </p:nvSpPr>
        <p:spPr bwMode="auto">
          <a:xfrm>
            <a:off x="5676900" y="518160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7" name="AutoShape 35"/>
          <p:cNvSpPr>
            <a:spLocks noChangeArrowheads="1"/>
          </p:cNvSpPr>
          <p:nvPr/>
        </p:nvSpPr>
        <p:spPr bwMode="auto">
          <a:xfrm>
            <a:off x="4343400" y="3733800"/>
            <a:ext cx="1600200" cy="14478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5748" name="Text Box 36"/>
          <p:cNvSpPr txBox="1">
            <a:spLocks noChangeArrowheads="1"/>
          </p:cNvSpPr>
          <p:nvPr/>
        </p:nvSpPr>
        <p:spPr bwMode="auto">
          <a:xfrm>
            <a:off x="3810000" y="4038600"/>
            <a:ext cx="533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3600">
                <a:solidFill>
                  <a:schemeClr val="hlink"/>
                </a:solidFill>
              </a:rPr>
              <a:t>=</a:t>
            </a:r>
            <a:endParaRPr lang="en-US" altLang="en-US" sz="1800">
              <a:latin typeface="Arial" panose="020B0604020202020204" pitchFamily="34" charset="0"/>
            </a:endParaRPr>
          </a:p>
        </p:txBody>
      </p:sp>
      <p:sp>
        <p:nvSpPr>
          <p:cNvPr id="115749" name="Text Box 37"/>
          <p:cNvSpPr txBox="1">
            <a:spLocks noChangeArrowheads="1"/>
          </p:cNvSpPr>
          <p:nvPr/>
        </p:nvSpPr>
        <p:spPr bwMode="auto">
          <a:xfrm>
            <a:off x="6477000" y="3733800"/>
            <a:ext cx="19050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3600">
                <a:solidFill>
                  <a:srgbClr val="F759DE"/>
                </a:solidFill>
              </a:rPr>
              <a:t>x = 5</a:t>
            </a:r>
          </a:p>
        </p:txBody>
      </p:sp>
      <p:sp>
        <p:nvSpPr>
          <p:cNvPr id="115750" name="Text Box 38"/>
          <p:cNvSpPr txBox="1">
            <a:spLocks noChangeArrowheads="1"/>
          </p:cNvSpPr>
          <p:nvPr/>
        </p:nvSpPr>
        <p:spPr bwMode="auto">
          <a:xfrm>
            <a:off x="6489700" y="4343400"/>
            <a:ext cx="19050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3600">
                <a:solidFill>
                  <a:srgbClr val="F759DE"/>
                </a:solidFill>
              </a:rPr>
              <a:t>y = -6</a:t>
            </a:r>
          </a:p>
        </p:txBody>
      </p:sp>
      <p:sp>
        <p:nvSpPr>
          <p:cNvPr id="115751" name="Text Box 39"/>
          <p:cNvSpPr txBox="1">
            <a:spLocks noChangeArrowheads="1"/>
          </p:cNvSpPr>
          <p:nvPr/>
        </p:nvSpPr>
        <p:spPr bwMode="auto">
          <a:xfrm>
            <a:off x="447675" y="2333625"/>
            <a:ext cx="75438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If two matrices are equal, their corresponding entries are equal.</a:t>
            </a:r>
          </a:p>
          <a:p>
            <a:pPr>
              <a:spcBef>
                <a:spcPct val="5000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5751"/>
                                        </p:tgtEl>
                                        <p:attrNameLst>
                                          <p:attrName>style.visibility</p:attrName>
                                        </p:attrNameLst>
                                      </p:cBhvr>
                                      <p:to>
                                        <p:strVal val="visible"/>
                                      </p:to>
                                    </p:set>
                                    <p:anim calcmode="discrete" valueType="clr">
                                      <p:cBhvr override="childStyle">
                                        <p:cTn id="7" dur="80"/>
                                        <p:tgtEl>
                                          <p:spTgt spid="1157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751"/>
                                        </p:tgtEl>
                                        <p:attrNameLst>
                                          <p:attrName>fillcolor</p:attrName>
                                        </p:attrNameLst>
                                      </p:cBhvr>
                                      <p:tavLst>
                                        <p:tav tm="0">
                                          <p:val>
                                            <p:clrVal>
                                              <a:schemeClr val="accent2"/>
                                            </p:clrVal>
                                          </p:val>
                                        </p:tav>
                                        <p:tav tm="50000">
                                          <p:val>
                                            <p:clrVal>
                                              <a:schemeClr val="hlink"/>
                                            </p:clrVal>
                                          </p:val>
                                        </p:tav>
                                      </p:tavLst>
                                    </p:anim>
                                    <p:set>
                                      <p:cBhvr>
                                        <p:cTn id="9" dur="80"/>
                                        <p:tgtEl>
                                          <p:spTgt spid="115751"/>
                                        </p:tgtEl>
                                        <p:attrNameLst>
                                          <p:attrName>fill.type</p:attrName>
                                        </p:attrNameLst>
                                      </p:cBhvr>
                                      <p:to>
                                        <p:strVal val="solid"/>
                                      </p:to>
                                    </p:set>
                                  </p:childTnLst>
                                </p:cTn>
                              </p:par>
                            </p:childTnLst>
                          </p:cTn>
                        </p:par>
                        <p:par>
                          <p:cTn id="10" fill="hold" nodeType="afterGroup">
                            <p:stCondLst>
                              <p:cond delay="2720"/>
                            </p:stCondLst>
                            <p:childTnLst>
                              <p:par>
                                <p:cTn id="11" presetID="9" presetClass="entr" presetSubtype="0" fill="hold" grpId="0" nodeType="afterEffect">
                                  <p:stCondLst>
                                    <p:cond delay="0"/>
                                  </p:stCondLst>
                                  <p:childTnLst>
                                    <p:set>
                                      <p:cBhvr>
                                        <p:cTn id="12" dur="1" fill="hold">
                                          <p:stCondLst>
                                            <p:cond delay="0"/>
                                          </p:stCondLst>
                                        </p:cTn>
                                        <p:tgtEl>
                                          <p:spTgt spid="115733"/>
                                        </p:tgtEl>
                                        <p:attrNameLst>
                                          <p:attrName>style.visibility</p:attrName>
                                        </p:attrNameLst>
                                      </p:cBhvr>
                                      <p:to>
                                        <p:strVal val="visible"/>
                                      </p:to>
                                    </p:set>
                                    <p:animEffect transition="in" filter="dissolve">
                                      <p:cBhvr>
                                        <p:cTn id="13" dur="2000"/>
                                        <p:tgtEl>
                                          <p:spTgt spid="115733"/>
                                        </p:tgtEl>
                                      </p:cBhvr>
                                    </p:animEffect>
                                  </p:childTnLst>
                                </p:cTn>
                              </p:par>
                              <p:par>
                                <p:cTn id="14" presetID="1" presetClass="entr" presetSubtype="0" fill="hold" grpId="1" nodeType="withEffect">
                                  <p:stCondLst>
                                    <p:cond delay="0"/>
                                  </p:stCondLst>
                                  <p:childTnLst>
                                    <p:set>
                                      <p:cBhvr>
                                        <p:cTn id="15" dur="1" fill="hold">
                                          <p:stCondLst>
                                            <p:cond delay="0"/>
                                          </p:stCondLst>
                                        </p:cTn>
                                        <p:tgtEl>
                                          <p:spTgt spid="11572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572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572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572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5748"/>
                                        </p:tgtEl>
                                        <p:attrNameLst>
                                          <p:attrName>style.visibility</p:attrName>
                                        </p:attrNameLst>
                                      </p:cBhvr>
                                      <p:to>
                                        <p:strVal val="visible"/>
                                      </p:to>
                                    </p:set>
                                  </p:childTnLst>
                                </p:cTn>
                              </p:par>
                              <p:par>
                                <p:cTn id="24" presetID="9" presetClass="entr" presetSubtype="0" fill="hold" grpId="0" nodeType="withEffect">
                                  <p:stCondLst>
                                    <p:cond delay="0"/>
                                  </p:stCondLst>
                                  <p:childTnLst>
                                    <p:set>
                                      <p:cBhvr>
                                        <p:cTn id="25" dur="1" fill="hold">
                                          <p:stCondLst>
                                            <p:cond delay="0"/>
                                          </p:stCondLst>
                                        </p:cTn>
                                        <p:tgtEl>
                                          <p:spTgt spid="115747"/>
                                        </p:tgtEl>
                                        <p:attrNameLst>
                                          <p:attrName>style.visibility</p:attrName>
                                        </p:attrNameLst>
                                      </p:cBhvr>
                                      <p:to>
                                        <p:strVal val="visible"/>
                                      </p:to>
                                    </p:set>
                                    <p:animEffect transition="in" filter="dissolve">
                                      <p:cBhvr>
                                        <p:cTn id="26" dur="2000"/>
                                        <p:tgtEl>
                                          <p:spTgt spid="115747"/>
                                        </p:tgtEl>
                                      </p:cBhvr>
                                    </p:animEffect>
                                  </p:childTnLst>
                                </p:cTn>
                              </p:par>
                              <p:par>
                                <p:cTn id="27" presetID="1" presetClass="entr" presetSubtype="0" fill="hold" grpId="1" nodeType="withEffect">
                                  <p:stCondLst>
                                    <p:cond delay="0"/>
                                  </p:stCondLst>
                                  <p:childTnLst>
                                    <p:set>
                                      <p:cBhvr>
                                        <p:cTn id="28" dur="1" fill="hold">
                                          <p:stCondLst>
                                            <p:cond delay="0"/>
                                          </p:stCondLst>
                                        </p:cTn>
                                        <p:tgtEl>
                                          <p:spTgt spid="1157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57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7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5735"/>
                                        </p:tgtEl>
                                        <p:attrNameLst>
                                          <p:attrName>style.visibility</p:attrName>
                                        </p:attrNameLst>
                                      </p:cBhvr>
                                      <p:to>
                                        <p:strVal val="visible"/>
                                      </p:to>
                                    </p:set>
                                  </p:childTnLst>
                                </p:cTn>
                              </p:par>
                            </p:childTnLst>
                          </p:cTn>
                        </p:par>
                        <p:par>
                          <p:cTn id="35" fill="hold" nodeType="afterGroup">
                            <p:stCondLst>
                              <p:cond delay="4720"/>
                            </p:stCondLst>
                            <p:childTnLst>
                              <p:par>
                                <p:cTn id="36" presetID="35" presetClass="emph" presetSubtype="0" fill="hold" grpId="0" nodeType="afterEffect">
                                  <p:stCondLst>
                                    <p:cond delay="0"/>
                                  </p:stCondLst>
                                  <p:childTnLst>
                                    <p:anim calcmode="discrete" valueType="str">
                                      <p:cBhvr>
                                        <p:cTn id="37" dur="2000" fill="hold"/>
                                        <p:tgtEl>
                                          <p:spTgt spid="115724"/>
                                        </p:tgtEl>
                                        <p:attrNameLst>
                                          <p:attrName>style.visibility</p:attrName>
                                        </p:attrNameLst>
                                      </p:cBhvr>
                                      <p:tavLst>
                                        <p:tav tm="0">
                                          <p:val>
                                            <p:strVal val="hidden"/>
                                          </p:val>
                                        </p:tav>
                                        <p:tav tm="50000">
                                          <p:val>
                                            <p:strVal val="visible"/>
                                          </p:val>
                                        </p:tav>
                                      </p:tavLst>
                                    </p:anim>
                                  </p:childTnLst>
                                </p:cTn>
                              </p:par>
                              <p:par>
                                <p:cTn id="38" presetID="35" presetClass="emph" presetSubtype="0" fill="hold" grpId="0" nodeType="withEffect">
                                  <p:stCondLst>
                                    <p:cond delay="0"/>
                                  </p:stCondLst>
                                  <p:childTnLst>
                                    <p:anim calcmode="discrete" valueType="str">
                                      <p:cBhvr>
                                        <p:cTn id="39" dur="2000" fill="hold"/>
                                        <p:tgtEl>
                                          <p:spTgt spid="115738"/>
                                        </p:tgtEl>
                                        <p:attrNameLst>
                                          <p:attrName>style.visibility</p:attrName>
                                        </p:attrNameLst>
                                      </p:cBhvr>
                                      <p:tavLst>
                                        <p:tav tm="0">
                                          <p:val>
                                            <p:strVal val="hidden"/>
                                          </p:val>
                                        </p:tav>
                                        <p:tav tm="50000">
                                          <p:val>
                                            <p:strVal val="visible"/>
                                          </p:val>
                                        </p:tav>
                                      </p:tavLst>
                                    </p:anim>
                                  </p:childTnLst>
                                </p:cTn>
                              </p:par>
                              <p:par>
                                <p:cTn id="40" presetID="9" presetClass="entr" presetSubtype="0" fill="hold" grpId="0" nodeType="withEffect">
                                  <p:stCondLst>
                                    <p:cond delay="0"/>
                                  </p:stCondLst>
                                  <p:childTnLst>
                                    <p:set>
                                      <p:cBhvr>
                                        <p:cTn id="41" dur="1" fill="hold">
                                          <p:stCondLst>
                                            <p:cond delay="0"/>
                                          </p:stCondLst>
                                        </p:cTn>
                                        <p:tgtEl>
                                          <p:spTgt spid="115749"/>
                                        </p:tgtEl>
                                        <p:attrNameLst>
                                          <p:attrName>style.visibility</p:attrName>
                                        </p:attrNameLst>
                                      </p:cBhvr>
                                      <p:to>
                                        <p:strVal val="visible"/>
                                      </p:to>
                                    </p:set>
                                    <p:animEffect transition="in" filter="dissolve">
                                      <p:cBhvr>
                                        <p:cTn id="42" dur="2000"/>
                                        <p:tgtEl>
                                          <p:spTgt spid="115749"/>
                                        </p:tgtEl>
                                      </p:cBhvr>
                                    </p:animEffect>
                                  </p:childTnLst>
                                </p:cTn>
                              </p:par>
                            </p:childTnLst>
                          </p:cTn>
                        </p:par>
                        <p:par>
                          <p:cTn id="43" fill="hold" nodeType="afterGroup">
                            <p:stCondLst>
                              <p:cond delay="6720"/>
                            </p:stCondLst>
                            <p:childTnLst>
                              <p:par>
                                <p:cTn id="44" presetID="35" presetClass="emph" presetSubtype="0" fill="hold" grpId="1" nodeType="afterEffect">
                                  <p:stCondLst>
                                    <p:cond delay="0"/>
                                  </p:stCondLst>
                                  <p:childTnLst>
                                    <p:anim calcmode="discrete" valueType="str">
                                      <p:cBhvr>
                                        <p:cTn id="45" dur="2000" fill="hold"/>
                                        <p:tgtEl>
                                          <p:spTgt spid="115721"/>
                                        </p:tgtEl>
                                        <p:attrNameLst>
                                          <p:attrName>style.visibility</p:attrName>
                                        </p:attrNameLst>
                                      </p:cBhvr>
                                      <p:tavLst>
                                        <p:tav tm="0">
                                          <p:val>
                                            <p:strVal val="hidden"/>
                                          </p:val>
                                        </p:tav>
                                        <p:tav tm="50000">
                                          <p:val>
                                            <p:strVal val="visible"/>
                                          </p:val>
                                        </p:tav>
                                      </p:tavLst>
                                    </p:anim>
                                  </p:childTnLst>
                                </p:cTn>
                              </p:par>
                              <p:par>
                                <p:cTn id="46" presetID="35" presetClass="emph" presetSubtype="0" fill="hold" grpId="1" nodeType="withEffect">
                                  <p:stCondLst>
                                    <p:cond delay="0"/>
                                  </p:stCondLst>
                                  <p:childTnLst>
                                    <p:anim calcmode="discrete" valueType="str">
                                      <p:cBhvr>
                                        <p:cTn id="47" dur="2000" fill="hold"/>
                                        <p:tgtEl>
                                          <p:spTgt spid="115735"/>
                                        </p:tgtEl>
                                        <p:attrNameLst>
                                          <p:attrName>style.visibility</p:attrName>
                                        </p:attrNameLst>
                                      </p:cBhvr>
                                      <p:tavLst>
                                        <p:tav tm="0">
                                          <p:val>
                                            <p:strVal val="hidden"/>
                                          </p:val>
                                        </p:tav>
                                        <p:tav tm="50000">
                                          <p:val>
                                            <p:strVal val="visible"/>
                                          </p:val>
                                        </p:tav>
                                      </p:tavLst>
                                    </p:anim>
                                  </p:childTnLst>
                                </p:cTn>
                              </p:par>
                              <p:par>
                                <p:cTn id="48" presetID="9" presetClass="entr" presetSubtype="0" fill="hold" grpId="0" nodeType="withEffect">
                                  <p:stCondLst>
                                    <p:cond delay="0"/>
                                  </p:stCondLst>
                                  <p:childTnLst>
                                    <p:set>
                                      <p:cBhvr>
                                        <p:cTn id="49" dur="1" fill="hold">
                                          <p:stCondLst>
                                            <p:cond delay="0"/>
                                          </p:stCondLst>
                                        </p:cTn>
                                        <p:tgtEl>
                                          <p:spTgt spid="115750"/>
                                        </p:tgtEl>
                                        <p:attrNameLst>
                                          <p:attrName>style.visibility</p:attrName>
                                        </p:attrNameLst>
                                      </p:cBhvr>
                                      <p:to>
                                        <p:strVal val="visible"/>
                                      </p:to>
                                    </p:set>
                                    <p:animEffect transition="in" filter="dissolve">
                                      <p:cBhvr>
                                        <p:cTn id="50" dur="2000"/>
                                        <p:tgtEl>
                                          <p:spTgt spid="115750"/>
                                        </p:tgtEl>
                                      </p:cBhvr>
                                    </p:animEffect>
                                  </p:childTnLst>
                                </p:cTn>
                              </p:par>
                            </p:childTnLst>
                          </p:cTn>
                        </p:par>
                        <p:par>
                          <p:cTn id="51" fill="hold" nodeType="afterGroup">
                            <p:stCondLst>
                              <p:cond delay="8720"/>
                            </p:stCondLst>
                            <p:childTnLst>
                              <p:par>
                                <p:cTn id="52" presetID="1" presetClass="entr" presetSubtype="0" fill="hold" grpId="0" nodeType="afterEffect">
                                  <p:stCondLst>
                                    <p:cond delay="0"/>
                                  </p:stCondLst>
                                  <p:childTnLst>
                                    <p:set>
                                      <p:cBhvr>
                                        <p:cTn id="53" dur="1" fill="hold">
                                          <p:stCondLst>
                                            <p:cond delay="0"/>
                                          </p:stCondLst>
                                        </p:cTn>
                                        <p:tgtEl>
                                          <p:spTgt spid="11571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15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p:bldP spid="115719" grpId="0" animBg="1"/>
      <p:bldP spid="115721" grpId="0"/>
      <p:bldP spid="115721" grpId="1"/>
      <p:bldP spid="115722" grpId="0"/>
      <p:bldP spid="115723" grpId="0"/>
      <p:bldP spid="115724" grpId="0"/>
      <p:bldP spid="115724" grpId="1"/>
      <p:bldP spid="115733" grpId="0" animBg="1"/>
      <p:bldP spid="115735" grpId="0"/>
      <p:bldP spid="115735" grpId="1"/>
      <p:bldP spid="115736" grpId="0"/>
      <p:bldP spid="115737" grpId="0"/>
      <p:bldP spid="115738" grpId="0"/>
      <p:bldP spid="115738" grpId="1"/>
      <p:bldP spid="115747" grpId="0" animBg="1"/>
      <p:bldP spid="115748" grpId="0"/>
      <p:bldP spid="115749" grpId="0"/>
      <p:bldP spid="115750" grpId="0"/>
      <p:bldP spid="11575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1"/>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QuestionMaster">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espondGraphMaster">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TotalTime>
  <Words>457</Words>
  <Application>Microsoft Office PowerPoint</Application>
  <PresentationFormat>On-screen Show (4:3)</PresentationFormat>
  <Paragraphs>179</Paragraphs>
  <Slides>12</Slides>
  <Notes>12</Notes>
  <HiddenSlides>0</HiddenSlides>
  <MMClips>1</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0" baseType="lpstr">
      <vt:lpstr>Arial</vt:lpstr>
      <vt:lpstr>Comic Sans MS</vt:lpstr>
      <vt:lpstr>Times New Roman</vt:lpstr>
      <vt:lpstr>Wingdings</vt:lpstr>
      <vt:lpstr>Watermark</vt:lpstr>
      <vt:lpstr>iRespondQuestionMaster</vt:lpstr>
      <vt:lpstr>iRespondGraphMaster</vt:lpstr>
      <vt:lpstr>Equation</vt:lpstr>
      <vt:lpstr>The Matrix</vt:lpstr>
      <vt:lpstr>Directions for Viewing</vt:lpstr>
      <vt:lpstr>Menu</vt:lpstr>
      <vt:lpstr>What is a matrix?</vt:lpstr>
      <vt:lpstr>Matrix Vocabulary</vt:lpstr>
      <vt:lpstr>Matrix Vocabulary</vt:lpstr>
      <vt:lpstr>Matrix Vocabulary</vt:lpstr>
      <vt:lpstr>Matrix Operations</vt:lpstr>
      <vt:lpstr>Matrix Operations</vt:lpstr>
      <vt:lpstr>Adding Matrices</vt:lpstr>
      <vt:lpstr>Subtracting Matrices</vt:lpstr>
      <vt:lpstr>The End</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Joanne Cole</cp:lastModifiedBy>
  <cp:revision>180</cp:revision>
  <dcterms:created xsi:type="dcterms:W3CDTF">2006-06-19T20:25:57Z</dcterms:created>
  <dcterms:modified xsi:type="dcterms:W3CDTF">2022-08-23T20:41:28Z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eepGraph">
    <vt:bool>false</vt:bool>
  </property>
  <property fmtid="{D5CDD505-2E9C-101B-9397-08002B2CF9AE}" pid="3" name="AutoReflect">
    <vt:bool>false</vt:bool>
  </property>
</Properties>
</file>