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9"/>
  </p:notesMasterIdLst>
  <p:handoutMasterIdLst>
    <p:handoutMasterId r:id="rId10"/>
  </p:handout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9223375" cy="7004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l">
              <a:defRPr sz="1200"/>
            </a:lvl1pPr>
          </a:lstStyle>
          <a:p>
            <a:r>
              <a:rPr lang="en-US" smtClean="0"/>
              <a:t>Solving Trig Equations with Multiple Angles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1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r">
              <a:defRPr sz="1200"/>
            </a:lvl1pPr>
          </a:lstStyle>
          <a:p>
            <a:fld id="{9CC1D33E-2F8D-4E8D-AB70-986C43E3E14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2633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2633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r">
              <a:defRPr sz="1200"/>
            </a:lvl1pPr>
          </a:lstStyle>
          <a:p>
            <a:fld id="{E355384B-2F19-42F1-BFD5-67B9CB465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2005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l">
              <a:defRPr sz="1200"/>
            </a:lvl1pPr>
          </a:lstStyle>
          <a:p>
            <a:r>
              <a:rPr lang="en-US" smtClean="0"/>
              <a:t>Solving Trig Equations with Multiple Angles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979" y="1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/>
          <a:lstStyle>
            <a:lvl1pPr algn="r">
              <a:defRPr sz="1200"/>
            </a:lvl1pPr>
          </a:lstStyle>
          <a:p>
            <a:fld id="{D6AA99EC-AE86-4C88-81B1-B02CC7441022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2263" y="525463"/>
            <a:ext cx="3498850" cy="2625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9" tIns="46355" rIns="92709" bIns="463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26923"/>
            <a:ext cx="7378700" cy="3151823"/>
          </a:xfrm>
          <a:prstGeom prst="rect">
            <a:avLst/>
          </a:prstGeom>
        </p:spPr>
        <p:txBody>
          <a:bodyPr vert="horz" lIns="92709" tIns="46355" rIns="92709" bIns="463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2226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979" y="6652226"/>
            <a:ext cx="3996796" cy="350203"/>
          </a:xfrm>
          <a:prstGeom prst="rect">
            <a:avLst/>
          </a:prstGeom>
        </p:spPr>
        <p:txBody>
          <a:bodyPr vert="horz" lIns="92709" tIns="46355" rIns="92709" bIns="46355" rtlCol="0" anchor="b"/>
          <a:lstStyle>
            <a:lvl1pPr algn="r">
              <a:defRPr sz="1200"/>
            </a:lvl1pPr>
          </a:lstStyle>
          <a:p>
            <a:fld id="{63ECC20F-4899-4072-9D1D-00C6EE81D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382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CC20F-4899-4072-9D1D-00C6EE81D4DE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Solving Trig Equations with Multiple Angles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0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3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34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86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7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513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2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2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7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86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3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78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45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6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5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0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4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7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9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959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B7D10E-E61C-4A0E-9D6C-0DDF4A20D855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8D5125-A92A-4765-946A-972B23441E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b="1" i="1" dirty="0" smtClean="0"/>
              <a:t>MULTIPLE ANGLES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Trig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0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over [0, 2</a:t>
            </a:r>
            <a:r>
              <a:rPr lang="en-US" dirty="0" smtClean="0">
                <a:sym typeface="Euclid Symbol"/>
              </a:rPr>
              <a:t>).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675643"/>
              </p:ext>
            </p:extLst>
          </p:nvPr>
        </p:nvGraphicFramePr>
        <p:xfrm>
          <a:off x="1095375" y="1652588"/>
          <a:ext cx="38306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927000" imgH="177480" progId="Equation.DSMT4">
                  <p:embed/>
                </p:oleObj>
              </mc:Choice>
              <mc:Fallback>
                <p:oleObj name="Equation" r:id="rId4" imgW="9270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5375" y="1652588"/>
                        <a:ext cx="3830638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over [0, 2</a:t>
            </a:r>
            <a:r>
              <a:rPr lang="en-US" dirty="0" smtClean="0">
                <a:sym typeface="Euclid Symbol"/>
              </a:rPr>
              <a:t>).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79918"/>
              </p:ext>
            </p:extLst>
          </p:nvPr>
        </p:nvGraphicFramePr>
        <p:xfrm>
          <a:off x="990600" y="1524000"/>
          <a:ext cx="2971800" cy="85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749160" imgH="215640" progId="Equation.DSMT4">
                  <p:embed/>
                </p:oleObj>
              </mc:Choice>
              <mc:Fallback>
                <p:oleObj name="Equation" r:id="rId3" imgW="7491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600" y="1524000"/>
                        <a:ext cx="2971800" cy="856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76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over [0, 2</a:t>
            </a:r>
            <a:r>
              <a:rPr lang="en-US" dirty="0" smtClean="0">
                <a:sym typeface="Euclid Symbol"/>
              </a:rPr>
              <a:t>).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394235"/>
              </p:ext>
            </p:extLst>
          </p:nvPr>
        </p:nvGraphicFramePr>
        <p:xfrm>
          <a:off x="914400" y="1676400"/>
          <a:ext cx="3727450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939600" imgH="177480" progId="Equation.DSMT4">
                  <p:embed/>
                </p:oleObj>
              </mc:Choice>
              <mc:Fallback>
                <p:oleObj name="Equation" r:id="rId3" imgW="939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676400"/>
                        <a:ext cx="3727450" cy="7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660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over [0, 2</a:t>
            </a:r>
            <a:r>
              <a:rPr lang="en-US" dirty="0" smtClean="0">
                <a:sym typeface="Euclid Symbol"/>
              </a:rPr>
              <a:t>).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080543"/>
              </p:ext>
            </p:extLst>
          </p:nvPr>
        </p:nvGraphicFramePr>
        <p:xfrm>
          <a:off x="1143000" y="1600200"/>
          <a:ext cx="27701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3" imgW="698400" imgH="203040" progId="Equation.DSMT4">
                  <p:embed/>
                </p:oleObj>
              </mc:Choice>
              <mc:Fallback>
                <p:oleObj name="Equation" r:id="rId3" imgW="698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600200"/>
                        <a:ext cx="2770187" cy="803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11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49</Words>
  <Application>Microsoft Office PowerPoint</Application>
  <PresentationFormat>On-screen Show (4:3)</PresentationFormat>
  <Paragraphs>12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iRespondQuestionMaster</vt:lpstr>
      <vt:lpstr>iRespondGraphMaster</vt:lpstr>
      <vt:lpstr>Apothecary</vt:lpstr>
      <vt:lpstr>MathType 6.0 Equation</vt:lpstr>
      <vt:lpstr>Solving Trig Equations</vt:lpstr>
      <vt:lpstr>Solve over [0, 2).</vt:lpstr>
      <vt:lpstr>Solve over [0, 2).</vt:lpstr>
      <vt:lpstr>Solve over [0, 2).</vt:lpstr>
      <vt:lpstr>Solve over [0, 2).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Trig Equations</dc:title>
  <dc:creator>Teresa Fuston</dc:creator>
  <cp:lastModifiedBy>Teresa Fuston</cp:lastModifiedBy>
  <cp:revision>4</cp:revision>
  <cp:lastPrinted>2014-01-10T19:01:20Z</cp:lastPrinted>
  <dcterms:created xsi:type="dcterms:W3CDTF">2014-01-10T18:22:10Z</dcterms:created>
  <dcterms:modified xsi:type="dcterms:W3CDTF">2014-01-10T19:23:16Z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